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B1806-100D-412C-98CB-C39692C9ABF0}" v="5" dt="2022-02-11T16:53:24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5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2F3B1806-100D-412C-98CB-C39692C9ABF0}"/>
    <pc:docChg chg="custSel modSld">
      <pc:chgData name="Giuseppe Morea" userId="a307466f-d131-4df8-ad30-ef4c78629677" providerId="ADAL" clId="{2F3B1806-100D-412C-98CB-C39692C9ABF0}" dt="2022-02-11T16:56:19.163" v="587" actId="1076"/>
      <pc:docMkLst>
        <pc:docMk/>
      </pc:docMkLst>
      <pc:sldChg chg="addSp delSp modSp mod">
        <pc:chgData name="Giuseppe Morea" userId="a307466f-d131-4df8-ad30-ef4c78629677" providerId="ADAL" clId="{2F3B1806-100D-412C-98CB-C39692C9ABF0}" dt="2022-02-11T16:56:19.163" v="587" actId="1076"/>
        <pc:sldMkLst>
          <pc:docMk/>
          <pc:sldMk cId="2869497567" sldId="256"/>
        </pc:sldMkLst>
        <pc:spChg chg="mod">
          <ac:chgData name="Giuseppe Morea" userId="a307466f-d131-4df8-ad30-ef4c78629677" providerId="ADAL" clId="{2F3B1806-100D-412C-98CB-C39692C9ABF0}" dt="2022-02-11T16:50:49.702" v="55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2F3B1806-100D-412C-98CB-C39692C9ABF0}" dt="2022-02-11T16:52:36.714" v="311" actId="20577"/>
          <ac:spMkLst>
            <pc:docMk/>
            <pc:sldMk cId="2869497567" sldId="256"/>
            <ac:spMk id="10" creationId="{00BE5DDB-FE22-4F42-AD12-0A1887EA43B2}"/>
          </ac:spMkLst>
        </pc:spChg>
        <pc:spChg chg="del mod">
          <ac:chgData name="Giuseppe Morea" userId="a307466f-d131-4df8-ad30-ef4c78629677" providerId="ADAL" clId="{2F3B1806-100D-412C-98CB-C39692C9ABF0}" dt="2022-02-11T16:52:28.768" v="307" actId="478"/>
          <ac:spMkLst>
            <pc:docMk/>
            <pc:sldMk cId="2869497567" sldId="256"/>
            <ac:spMk id="19" creationId="{C20BE9BA-537C-4F01-B6CD-D23FABBBF327}"/>
          </ac:spMkLst>
        </pc:spChg>
        <pc:spChg chg="del mod">
          <ac:chgData name="Giuseppe Morea" userId="a307466f-d131-4df8-ad30-ef4c78629677" providerId="ADAL" clId="{2F3B1806-100D-412C-98CB-C39692C9ABF0}" dt="2022-02-11T16:52:28.768" v="307" actId="478"/>
          <ac:spMkLst>
            <pc:docMk/>
            <pc:sldMk cId="2869497567" sldId="256"/>
            <ac:spMk id="20" creationId="{E663C8D0-610C-4416-BD8A-D9CA2630DA67}"/>
          </ac:spMkLst>
        </pc:spChg>
        <pc:spChg chg="del">
          <ac:chgData name="Giuseppe Morea" userId="a307466f-d131-4df8-ad30-ef4c78629677" providerId="ADAL" clId="{2F3B1806-100D-412C-98CB-C39692C9ABF0}" dt="2022-02-11T16:52:28.768" v="307" actId="478"/>
          <ac:spMkLst>
            <pc:docMk/>
            <pc:sldMk cId="2869497567" sldId="256"/>
            <ac:spMk id="21" creationId="{C08282E3-2EDB-4FCA-A668-3963DAD80CC6}"/>
          </ac:spMkLst>
        </pc:spChg>
        <pc:spChg chg="mod">
          <ac:chgData name="Giuseppe Morea" userId="a307466f-d131-4df8-ad30-ef4c78629677" providerId="ADAL" clId="{2F3B1806-100D-412C-98CB-C39692C9ABF0}" dt="2022-02-11T16:54:24.230" v="408" actId="1076"/>
          <ac:spMkLst>
            <pc:docMk/>
            <pc:sldMk cId="2869497567" sldId="256"/>
            <ac:spMk id="27" creationId="{E8F6A5FF-89B3-4E62-B6BF-0C023890030F}"/>
          </ac:spMkLst>
        </pc:spChg>
        <pc:spChg chg="mod">
          <ac:chgData name="Giuseppe Morea" userId="a307466f-d131-4df8-ad30-ef4c78629677" providerId="ADAL" clId="{2F3B1806-100D-412C-98CB-C39692C9ABF0}" dt="2022-02-11T16:55:26.396" v="505" actId="1076"/>
          <ac:spMkLst>
            <pc:docMk/>
            <pc:sldMk cId="2869497567" sldId="256"/>
            <ac:spMk id="28" creationId="{44821EEB-0191-4656-9E3A-BD1EB6E98BA1}"/>
          </ac:spMkLst>
        </pc:spChg>
        <pc:spChg chg="mod">
          <ac:chgData name="Giuseppe Morea" userId="a307466f-d131-4df8-ad30-ef4c78629677" providerId="ADAL" clId="{2F3B1806-100D-412C-98CB-C39692C9ABF0}" dt="2022-02-11T16:56:19.163" v="587" actId="1076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2F3B1806-100D-412C-98CB-C39692C9ABF0}" dt="2022-02-11T16:53:04.584" v="315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2F3B1806-100D-412C-98CB-C39692C9ABF0}" dt="2022-02-11T16:53:04.584" v="315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2F3B1806-100D-412C-98CB-C39692C9ABF0}" dt="2022-02-11T16:53:04.584" v="315" actId="478"/>
          <ac:spMkLst>
            <pc:docMk/>
            <pc:sldMk cId="2869497567" sldId="256"/>
            <ac:spMk id="35" creationId="{242A967C-8378-45FA-9FCA-C1737636AF0C}"/>
          </ac:spMkLst>
        </pc:spChg>
        <pc:graphicFrameChg chg="add mod">
          <ac:chgData name="Giuseppe Morea" userId="a307466f-d131-4df8-ad30-ef4c78629677" providerId="ADAL" clId="{2F3B1806-100D-412C-98CB-C39692C9ABF0}" dt="2022-02-11T16:52:44.174" v="313" actId="1076"/>
          <ac:graphicFrameMkLst>
            <pc:docMk/>
            <pc:sldMk cId="2869497567" sldId="256"/>
            <ac:graphicFrameMk id="2" creationId="{03982894-8848-4E49-9753-00939F687901}"/>
          </ac:graphicFrameMkLst>
        </pc:graphicFrameChg>
        <pc:picChg chg="mod">
          <ac:chgData name="Giuseppe Morea" userId="a307466f-d131-4df8-ad30-ef4c78629677" providerId="ADAL" clId="{2F3B1806-100D-412C-98CB-C39692C9ABF0}" dt="2022-02-11T16:50:30.638" v="0" actId="14826"/>
          <ac:picMkLst>
            <pc:docMk/>
            <pc:sldMk cId="2869497567" sldId="256"/>
            <ac:picMk id="3" creationId="{73E4053D-5832-4780-BE63-D6D1EF85F376}"/>
          </ac:picMkLst>
        </pc:picChg>
        <pc:picChg chg="del mod">
          <ac:chgData name="Giuseppe Morea" userId="a307466f-d131-4df8-ad30-ef4c78629677" providerId="ADAL" clId="{2F3B1806-100D-412C-98CB-C39692C9ABF0}" dt="2022-02-11T16:52:28.768" v="307" actId="478"/>
          <ac:picMkLst>
            <pc:docMk/>
            <pc:sldMk cId="2869497567" sldId="256"/>
            <ac:picMk id="6" creationId="{FB045F75-EDD7-4633-98C5-0B4F639038D3}"/>
          </ac:picMkLst>
        </pc:picChg>
        <pc:picChg chg="del mod">
          <ac:chgData name="Giuseppe Morea" userId="a307466f-d131-4df8-ad30-ef4c78629677" providerId="ADAL" clId="{2F3B1806-100D-412C-98CB-C39692C9ABF0}" dt="2022-02-11T16:52:28.768" v="307" actId="478"/>
          <ac:picMkLst>
            <pc:docMk/>
            <pc:sldMk cId="2869497567" sldId="256"/>
            <ac:picMk id="16" creationId="{FC10A8FD-350C-49D9-9E72-E58CDEEEE9F6}"/>
          </ac:picMkLst>
        </pc:picChg>
        <pc:picChg chg="del mod">
          <ac:chgData name="Giuseppe Morea" userId="a307466f-d131-4df8-ad30-ef4c78629677" providerId="ADAL" clId="{2F3B1806-100D-412C-98CB-C39692C9ABF0}" dt="2022-02-11T16:52:28.768" v="307" actId="478"/>
          <ac:picMkLst>
            <pc:docMk/>
            <pc:sldMk cId="2869497567" sldId="256"/>
            <ac:picMk id="17" creationId="{2DB5B756-CBE7-4C3F-B6D8-C24B9AB5BE71}"/>
          </ac:picMkLst>
        </pc:picChg>
        <pc:picChg chg="mod">
          <ac:chgData name="Giuseppe Morea" userId="a307466f-d131-4df8-ad30-ef4c78629677" providerId="ADAL" clId="{2F3B1806-100D-412C-98CB-C39692C9ABF0}" dt="2022-02-11T16:53:11.438" v="316" actId="14826"/>
          <ac:picMkLst>
            <pc:docMk/>
            <pc:sldMk cId="2869497567" sldId="256"/>
            <ac:picMk id="23" creationId="{BF2524B2-CB5E-4A7C-B6A5-5416D5CA3F65}"/>
          </ac:picMkLst>
        </pc:picChg>
        <pc:picChg chg="mod">
          <ac:chgData name="Giuseppe Morea" userId="a307466f-d131-4df8-ad30-ef4c78629677" providerId="ADAL" clId="{2F3B1806-100D-412C-98CB-C39692C9ABF0}" dt="2022-02-11T16:53:17.784" v="317" actId="14826"/>
          <ac:picMkLst>
            <pc:docMk/>
            <pc:sldMk cId="2869497567" sldId="256"/>
            <ac:picMk id="25" creationId="{4ADD7D86-FB9D-4E86-8ECA-B40A2B851BF1}"/>
          </ac:picMkLst>
        </pc:picChg>
        <pc:picChg chg="mod">
          <ac:chgData name="Giuseppe Morea" userId="a307466f-d131-4df8-ad30-ef4c78629677" providerId="ADAL" clId="{2F3B1806-100D-412C-98CB-C39692C9ABF0}" dt="2022-02-11T16:53:24.526" v="318" actId="14826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2F3B1806-100D-412C-98CB-C39692C9ABF0}" dt="2022-02-11T16:53:04.584" v="315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2F3B1806-100D-412C-98CB-C39692C9ABF0}" dt="2022-02-11T16:53:04.584" v="315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2F3B1806-100D-412C-98CB-C39692C9ABF0}" dt="2022-02-11T16:53:04.584" v="315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 indispensabili per lo sport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partire con grinta in ogni attività sportiva bisogna avere una bella e capiente borsa per metterci tutto l’indispensabile!</a:t>
            </a:r>
            <a:b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Zaini, sacche, borse e </a:t>
            </a:r>
            <a:r>
              <a:rPr lang="it-IT" dirty="0" err="1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differenti dimensioni e colori, realizzate con materiali resistenti, scegli la tua!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BF2524B2-CB5E-4A7C-B6A5-5416D5CA3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441" y="8876041"/>
            <a:ext cx="1409224" cy="1615812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4ADD7D86-FB9D-4E86-8ECA-B40A2B851B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68278" y="8876041"/>
            <a:ext cx="1409224" cy="1615812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AEACF47C-EC76-4923-87AE-9783C69A3F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4603" y="8862705"/>
            <a:ext cx="1409224" cy="1615812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8F6A5FF-89B3-4E62-B6BF-0C023890030F}"/>
              </a:ext>
            </a:extLst>
          </p:cNvPr>
          <p:cNvSpPr txBox="1"/>
          <p:nvPr/>
        </p:nvSpPr>
        <p:spPr>
          <a:xfrm>
            <a:off x="242173" y="10400075"/>
            <a:ext cx="2479759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Borse sport</a:t>
            </a:r>
          </a:p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Grandi e piccole, con spallacci imbottiti e senza.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4821EEB-0191-4656-9E3A-BD1EB6E98BA1}"/>
              </a:ext>
            </a:extLst>
          </p:cNvPr>
          <p:cNvSpPr txBox="1"/>
          <p:nvPr/>
        </p:nvSpPr>
        <p:spPr>
          <a:xfrm>
            <a:off x="2615356" y="10425086"/>
            <a:ext cx="235021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Zaini sport</a:t>
            </a:r>
          </a:p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tante varianti di colori per coordinarsi ad ogni squadra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FDB4EF-7594-4DC0-8ABD-93FD9AA6B25A}"/>
              </a:ext>
            </a:extLst>
          </p:cNvPr>
          <p:cNvSpPr txBox="1"/>
          <p:nvPr/>
        </p:nvSpPr>
        <p:spPr>
          <a:xfrm>
            <a:off x="4909459" y="10425086"/>
            <a:ext cx="235021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Borsoni calcio</a:t>
            </a:r>
          </a:p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Ampi e robusti, con tanti vani e con vaschetta doppio fondo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3982894-8848-4E49-9753-00939F687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070215"/>
              </p:ext>
            </p:extLst>
          </p:nvPr>
        </p:nvGraphicFramePr>
        <p:xfrm>
          <a:off x="529737" y="7994690"/>
          <a:ext cx="6521450" cy="545338"/>
        </p:xfrm>
        <a:graphic>
          <a:graphicData uri="http://schemas.openxmlformats.org/drawingml/2006/table">
            <a:tbl>
              <a:tblPr/>
              <a:tblGrid>
                <a:gridCol w="6521450">
                  <a:extLst>
                    <a:ext uri="{9D8B030D-6E8A-4147-A177-3AD203B41FA5}">
                      <a16:colId xmlns:a16="http://schemas.microsoft.com/office/drawing/2014/main" val="19474162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73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009CDE"/>
                          </a:solidFill>
                          <a:effectLst/>
                          <a:latin typeface="Arial" panose="020B0604020202020204" pitchFamily="34" charset="0"/>
                        </a:rPr>
                        <a:t>#ATUTTOSPORT</a:t>
                      </a:r>
                      <a:endParaRPr lang="it-IT" b="0" dirty="0">
                        <a:solidFill>
                          <a:srgbClr val="009CD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23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97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2022-02-11T16:56:23Z</dcterms:modified>
</cp:coreProperties>
</file>