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7559675" cy="172799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5" autoAdjust="0"/>
    <p:restoredTop sz="94660"/>
  </p:normalViewPr>
  <p:slideViewPr>
    <p:cSldViewPr snapToGrid="0">
      <p:cViewPr>
        <p:scale>
          <a:sx n="70" d="100"/>
          <a:sy n="70" d="100"/>
        </p:scale>
        <p:origin x="4884" y="-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2827991"/>
            <a:ext cx="6425724" cy="6015978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9075969"/>
            <a:ext cx="5669756" cy="4171984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1125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584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919997"/>
            <a:ext cx="1630055" cy="14643949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919997"/>
            <a:ext cx="4795669" cy="1464394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1883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2508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4307990"/>
            <a:ext cx="6520220" cy="7187973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11563964"/>
            <a:ext cx="6520220" cy="3779985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1147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4599983"/>
            <a:ext cx="3212862" cy="1096396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4599983"/>
            <a:ext cx="3212862" cy="1096396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6805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920001"/>
            <a:ext cx="6520220" cy="3339989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4235986"/>
            <a:ext cx="3198096" cy="2075991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6311977"/>
            <a:ext cx="3198096" cy="928396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4235986"/>
            <a:ext cx="3213847" cy="2075991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6311977"/>
            <a:ext cx="3213847" cy="928396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9229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3587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0009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1151996"/>
            <a:ext cx="2438192" cy="403198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2487995"/>
            <a:ext cx="3827085" cy="12279956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5183981"/>
            <a:ext cx="2438192" cy="9603967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6424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1151996"/>
            <a:ext cx="2438192" cy="403198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2487995"/>
            <a:ext cx="3827085" cy="12279956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5183981"/>
            <a:ext cx="2438192" cy="9603967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7800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920001"/>
            <a:ext cx="6520220" cy="33399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4599983"/>
            <a:ext cx="6520220" cy="10963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16015946"/>
            <a:ext cx="1700927" cy="9199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64E89-A763-405D-A137-C6A02B80F5D0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16015946"/>
            <a:ext cx="2551390" cy="9199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16015946"/>
            <a:ext cx="1700927" cy="9199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28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:a16="http://schemas.microsoft.com/office/drawing/2014/main" id="{4EF199E3-2AF5-4DE1-823D-F0A0D7EC0270}"/>
              </a:ext>
            </a:extLst>
          </p:cNvPr>
          <p:cNvSpPr txBox="1"/>
          <p:nvPr/>
        </p:nvSpPr>
        <p:spPr>
          <a:xfrm>
            <a:off x="632593" y="6112016"/>
            <a:ext cx="6425779" cy="5613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3072" b="1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Abbigliamento Promozionale</a:t>
            </a:r>
            <a:endParaRPr lang="it-IT" sz="3072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00BE5DDB-FE22-4F42-AD12-0A1887EA43B2}"/>
              </a:ext>
            </a:extLst>
          </p:cNvPr>
          <p:cNvSpPr txBox="1"/>
          <p:nvPr/>
        </p:nvSpPr>
        <p:spPr>
          <a:xfrm>
            <a:off x="873164" y="6607857"/>
            <a:ext cx="6171908" cy="6204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728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Scopri tutti i </a:t>
            </a:r>
            <a:r>
              <a:rPr lang="it-IT" sz="1728" b="1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modelli</a:t>
            </a:r>
            <a:r>
              <a:rPr lang="it-IT" sz="1728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tutti i </a:t>
            </a:r>
            <a:r>
              <a:rPr lang="it-IT" sz="1728" b="1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colori</a:t>
            </a:r>
            <a:r>
              <a:rPr lang="it-IT" sz="1728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e ordina </a:t>
            </a:r>
          </a:p>
          <a:p>
            <a:pPr algn="ctr"/>
            <a:r>
              <a:rPr lang="it-IT" sz="1728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tutta la </a:t>
            </a:r>
            <a:r>
              <a:rPr lang="it-IT" sz="1728" b="1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semplicità</a:t>
            </a:r>
            <a:r>
              <a:rPr lang="it-IT" sz="1728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a cui sei abituato.</a:t>
            </a:r>
          </a:p>
        </p:txBody>
      </p:sp>
      <p:sp>
        <p:nvSpPr>
          <p:cNvPr id="18" name="object 7">
            <a:extLst>
              <a:ext uri="{FF2B5EF4-FFF2-40B4-BE49-F238E27FC236}">
                <a16:creationId xmlns:a16="http://schemas.microsoft.com/office/drawing/2014/main" id="{8274262C-DEC0-4792-A12A-73E20BBA8710}"/>
              </a:ext>
            </a:extLst>
          </p:cNvPr>
          <p:cNvSpPr txBox="1"/>
          <p:nvPr/>
        </p:nvSpPr>
        <p:spPr>
          <a:xfrm>
            <a:off x="619292" y="158297"/>
            <a:ext cx="1715516" cy="292991"/>
          </a:xfrm>
          <a:prstGeom prst="rect">
            <a:avLst/>
          </a:prstGeom>
        </p:spPr>
        <p:txBody>
          <a:bodyPr vert="horz" wrap="square" lIns="0" tIns="12191" rIns="0" bIns="0" rtlCol="0">
            <a:spAutoFit/>
          </a:bodyPr>
          <a:lstStyle/>
          <a:p>
            <a:pPr marL="12192">
              <a:spcBef>
                <a:spcPts val="96"/>
              </a:spcBef>
            </a:pPr>
            <a:r>
              <a:rPr lang="it-IT" sz="1824" b="1" spc="-24" dirty="0">
                <a:solidFill>
                  <a:srgbClr val="4545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TUO LOGO</a:t>
            </a:r>
            <a:endParaRPr sz="1824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object 6">
            <a:extLst>
              <a:ext uri="{FF2B5EF4-FFF2-40B4-BE49-F238E27FC236}">
                <a16:creationId xmlns:a16="http://schemas.microsoft.com/office/drawing/2014/main" id="{B04CD987-121B-46CB-A56B-6BA9B72C6243}"/>
              </a:ext>
            </a:extLst>
          </p:cNvPr>
          <p:cNvSpPr txBox="1"/>
          <p:nvPr/>
        </p:nvSpPr>
        <p:spPr>
          <a:xfrm>
            <a:off x="4683054" y="261706"/>
            <a:ext cx="2490115" cy="189582"/>
          </a:xfrm>
          <a:prstGeom prst="rect">
            <a:avLst/>
          </a:prstGeom>
        </p:spPr>
        <p:txBody>
          <a:bodyPr vert="horz" wrap="square" lIns="0" tIns="12191" rIns="0" bIns="0" rtlCol="0">
            <a:spAutoFit/>
          </a:bodyPr>
          <a:lstStyle/>
          <a:p>
            <a:pPr marL="12192" algn="r">
              <a:spcBef>
                <a:spcPts val="96"/>
              </a:spcBef>
            </a:pPr>
            <a:r>
              <a:rPr lang="it-IT" sz="1152" spc="4" dirty="0">
                <a:solidFill>
                  <a:srgbClr val="6565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tuoi contatti</a:t>
            </a:r>
            <a:endParaRPr sz="1152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73E4053D-5832-4780-BE63-D6D1EF85F3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6373" y="730525"/>
            <a:ext cx="6693595" cy="5110729"/>
          </a:xfrm>
          <a:prstGeom prst="rect">
            <a:avLst/>
          </a:prstGeom>
        </p:spPr>
      </p:pic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E663C8D0-610C-4416-BD8A-D9CA2630DA67}"/>
              </a:ext>
            </a:extLst>
          </p:cNvPr>
          <p:cNvSpPr txBox="1"/>
          <p:nvPr/>
        </p:nvSpPr>
        <p:spPr>
          <a:xfrm>
            <a:off x="4247374" y="7790520"/>
            <a:ext cx="1986641" cy="384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920" b="1" dirty="0">
                <a:solidFill>
                  <a:srgbClr val="3C4858"/>
                </a:solidFill>
                <a:latin typeface="Georgia" panose="02040502050405020303" pitchFamily="18" charset="0"/>
              </a:rPr>
              <a:t>+ MATERIALI</a:t>
            </a:r>
            <a:endParaRPr lang="it-IT" sz="1920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object 6">
            <a:extLst>
              <a:ext uri="{FF2B5EF4-FFF2-40B4-BE49-F238E27FC236}">
                <a16:creationId xmlns:a16="http://schemas.microsoft.com/office/drawing/2014/main" id="{7E648C1B-D31E-45BE-8B0B-141FEFE2A4D8}"/>
              </a:ext>
            </a:extLst>
          </p:cNvPr>
          <p:cNvSpPr txBox="1"/>
          <p:nvPr/>
        </p:nvSpPr>
        <p:spPr>
          <a:xfrm>
            <a:off x="284339" y="16825619"/>
            <a:ext cx="6995709" cy="189582"/>
          </a:xfrm>
          <a:prstGeom prst="rect">
            <a:avLst/>
          </a:prstGeom>
        </p:spPr>
        <p:txBody>
          <a:bodyPr vert="horz" wrap="square" lIns="0" tIns="12191" rIns="0" bIns="0" rtlCol="0">
            <a:spAutoFit/>
          </a:bodyPr>
          <a:lstStyle/>
          <a:p>
            <a:pPr marL="12192" algn="ctr">
              <a:spcBef>
                <a:spcPts val="96"/>
              </a:spcBef>
            </a:pPr>
            <a:r>
              <a:rPr lang="it-IT" sz="1152" spc="4" dirty="0">
                <a:solidFill>
                  <a:srgbClr val="6565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tuoi contatti</a:t>
            </a:r>
            <a:endParaRPr sz="1152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F49AFF2A-F6C6-49E8-A1B0-5591F5CC125E}"/>
              </a:ext>
            </a:extLst>
          </p:cNvPr>
          <p:cNvCxnSpPr/>
          <p:nvPr/>
        </p:nvCxnSpPr>
        <p:spPr>
          <a:xfrm>
            <a:off x="297639" y="16706604"/>
            <a:ext cx="6995709" cy="0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magine 3" descr="Immagine che contiene persona&#10;&#10;Descrizione generata automaticamente">
            <a:extLst>
              <a:ext uri="{FF2B5EF4-FFF2-40B4-BE49-F238E27FC236}">
                <a16:creationId xmlns:a16="http://schemas.microsoft.com/office/drawing/2014/main" id="{46398A9D-644A-4867-B29C-544D6B0A89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7091" y="7805788"/>
            <a:ext cx="2235435" cy="2563142"/>
          </a:xfrm>
          <a:prstGeom prst="rect">
            <a:avLst/>
          </a:prstGeom>
        </p:spPr>
      </p:pic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2B1A0620-99D8-40EA-B332-1A1B0186D503}"/>
              </a:ext>
            </a:extLst>
          </p:cNvPr>
          <p:cNvSpPr txBox="1"/>
          <p:nvPr/>
        </p:nvSpPr>
        <p:spPr>
          <a:xfrm>
            <a:off x="3779838" y="8332335"/>
            <a:ext cx="2921712" cy="22195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728" dirty="0">
                <a:solidFill>
                  <a:srgbClr val="3C4858"/>
                </a:solidFill>
                <a:latin typeface="Arial" panose="020B0604020202020204" pitchFamily="34" charset="0"/>
              </a:rPr>
              <a:t>Una vasta scelta di materiali ecologici e di lunga durata in diverse grammature: Cotone, Carta, PLA, R-PET, </a:t>
            </a:r>
            <a:r>
              <a:rPr lang="it-IT" sz="1728" dirty="0" err="1">
                <a:solidFill>
                  <a:srgbClr val="3C4858"/>
                </a:solidFill>
                <a:latin typeface="Arial" panose="020B0604020202020204" pitchFamily="34" charset="0"/>
              </a:rPr>
              <a:t>Bamboo</a:t>
            </a:r>
            <a:r>
              <a:rPr lang="it-IT" sz="1728" dirty="0">
                <a:solidFill>
                  <a:srgbClr val="3C4858"/>
                </a:solidFill>
                <a:latin typeface="Arial" panose="020B0604020202020204" pitchFamily="34" charset="0"/>
              </a:rPr>
              <a:t>, Canapa, Canvass, </a:t>
            </a:r>
            <a:r>
              <a:rPr lang="it-IT" sz="1728" dirty="0" err="1">
                <a:solidFill>
                  <a:srgbClr val="3C4858"/>
                </a:solidFill>
                <a:latin typeface="Arial" panose="020B0604020202020204" pitchFamily="34" charset="0"/>
              </a:rPr>
              <a:t>Juta,TNT</a:t>
            </a:r>
            <a:r>
              <a:rPr lang="it-IT" sz="1728" dirty="0">
                <a:solidFill>
                  <a:srgbClr val="3C4858"/>
                </a:solidFill>
                <a:latin typeface="Arial" panose="020B0604020202020204" pitchFamily="34" charset="0"/>
              </a:rPr>
              <a:t>, TNT Laminato, PP </a:t>
            </a:r>
            <a:r>
              <a:rPr lang="it-IT" sz="1728" dirty="0" err="1">
                <a:solidFill>
                  <a:srgbClr val="3C4858"/>
                </a:solidFill>
                <a:latin typeface="Arial" panose="020B0604020202020204" pitchFamily="34" charset="0"/>
              </a:rPr>
              <a:t>Woven</a:t>
            </a:r>
            <a:r>
              <a:rPr lang="it-IT" sz="1728" dirty="0">
                <a:solidFill>
                  <a:srgbClr val="3C4858"/>
                </a:solidFill>
                <a:latin typeface="Arial" panose="020B0604020202020204" pitchFamily="34" charset="0"/>
              </a:rPr>
              <a:t> Laminato.</a:t>
            </a:r>
            <a:endParaRPr lang="it-IT" sz="1728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7" name="Immagine 36">
            <a:extLst>
              <a:ext uri="{FF2B5EF4-FFF2-40B4-BE49-F238E27FC236}">
                <a16:creationId xmlns:a16="http://schemas.microsoft.com/office/drawing/2014/main" id="{B5A78CD4-5FB4-4C83-9039-7DAE2BC7585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47373" y="10811398"/>
            <a:ext cx="2235435" cy="2563142"/>
          </a:xfrm>
          <a:prstGeom prst="rect">
            <a:avLst/>
          </a:prstGeom>
        </p:spPr>
      </p:pic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5AD7FE2D-ECA4-4A0F-BAB3-0871128474B6}"/>
              </a:ext>
            </a:extLst>
          </p:cNvPr>
          <p:cNvSpPr txBox="1"/>
          <p:nvPr/>
        </p:nvSpPr>
        <p:spPr>
          <a:xfrm>
            <a:off x="1325662" y="10773323"/>
            <a:ext cx="1986641" cy="384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920" b="1" dirty="0">
                <a:solidFill>
                  <a:srgbClr val="3C4858"/>
                </a:solidFill>
                <a:latin typeface="Georgia" panose="02040502050405020303" pitchFamily="18" charset="0"/>
              </a:rPr>
              <a:t>+ COLORI</a:t>
            </a:r>
            <a:endParaRPr lang="it-IT" sz="1920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5A8D4A2D-F3C4-4DFF-9088-F9277B9EF054}"/>
              </a:ext>
            </a:extLst>
          </p:cNvPr>
          <p:cNvSpPr txBox="1"/>
          <p:nvPr/>
        </p:nvSpPr>
        <p:spPr>
          <a:xfrm>
            <a:off x="858126" y="11315137"/>
            <a:ext cx="2921712" cy="1949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728" dirty="0">
                <a:solidFill>
                  <a:srgbClr val="3C4858"/>
                </a:solidFill>
                <a:latin typeface="Arial" panose="020B0604020202020204" pitchFamily="34" charset="0"/>
              </a:rPr>
              <a:t>Ogni brand ha il suo colore, nel nostro assortimento potrai trovare la soluzione ideale per creare una comunicazione perfettamente integrata al marchio.</a:t>
            </a:r>
            <a:endParaRPr lang="it-IT" sz="1728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487F6D14-6A39-40D8-8AE2-C90BE9BD386F}"/>
              </a:ext>
            </a:extLst>
          </p:cNvPr>
          <p:cNvSpPr txBox="1"/>
          <p:nvPr/>
        </p:nvSpPr>
        <p:spPr>
          <a:xfrm>
            <a:off x="4247374" y="13669523"/>
            <a:ext cx="1986641" cy="384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920" b="1" dirty="0">
                <a:solidFill>
                  <a:srgbClr val="3C4858"/>
                </a:solidFill>
                <a:latin typeface="Georgia" panose="02040502050405020303" pitchFamily="18" charset="0"/>
              </a:rPr>
              <a:t>+ MODELLI</a:t>
            </a:r>
            <a:endParaRPr lang="it-IT" sz="1920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" name="Immagine 40">
            <a:extLst>
              <a:ext uri="{FF2B5EF4-FFF2-40B4-BE49-F238E27FC236}">
                <a16:creationId xmlns:a16="http://schemas.microsoft.com/office/drawing/2014/main" id="{CDC6CFC1-0DB5-4E57-B120-6B38AE133D9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17091" y="13684791"/>
            <a:ext cx="2235435" cy="2563142"/>
          </a:xfrm>
          <a:prstGeom prst="rect">
            <a:avLst/>
          </a:prstGeom>
        </p:spPr>
      </p:pic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DE119B17-0A44-4DDD-BBA3-0B6586DB0BD9}"/>
              </a:ext>
            </a:extLst>
          </p:cNvPr>
          <p:cNvSpPr txBox="1"/>
          <p:nvPr/>
        </p:nvSpPr>
        <p:spPr>
          <a:xfrm>
            <a:off x="3779838" y="14211337"/>
            <a:ext cx="2921712" cy="1949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728" dirty="0">
                <a:solidFill>
                  <a:srgbClr val="3C4858"/>
                </a:solidFill>
                <a:latin typeface="Arial" panose="020B0604020202020204" pitchFamily="34" charset="0"/>
              </a:rPr>
              <a:t>Grandi o piccole, ecologiche o riciclate, per la spesa o per i piccoli acquisti, la nostra gamma di shopper risponderà a qualsiasi esigenza di dimensione e costo.</a:t>
            </a:r>
            <a:endParaRPr lang="it-IT" sz="1728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497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130</Words>
  <Application>Microsoft Office PowerPoint</Application>
  <PresentationFormat>Personalizzato</PresentationFormat>
  <Paragraphs>12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Georgia</vt:lpstr>
      <vt:lpstr>Times New Roman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Silvia Gatta</dc:creator>
  <cp:lastModifiedBy>Giorgia Fort</cp:lastModifiedBy>
  <cp:revision>4</cp:revision>
  <dcterms:created xsi:type="dcterms:W3CDTF">2022-02-09T11:24:50Z</dcterms:created>
  <dcterms:modified xsi:type="dcterms:W3CDTF">2022-02-15T13:34:50Z</dcterms:modified>
</cp:coreProperties>
</file>