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</p:sldIdLst>
  <p:sldSz cx="7559675" cy="172799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DEB8AE4-EF7A-4CAF-A20C-4334F26C10EF}" v="4" dt="2022-02-15T15:07:35.4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5" autoAdjust="0"/>
    <p:restoredTop sz="94660"/>
  </p:normalViewPr>
  <p:slideViewPr>
    <p:cSldViewPr snapToGrid="0">
      <p:cViewPr>
        <p:scale>
          <a:sx n="75" d="100"/>
          <a:sy n="75" d="100"/>
        </p:scale>
        <p:origin x="1578" y="-46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iuseppe Morea" userId="a307466f-d131-4df8-ad30-ef4c78629677" providerId="ADAL" clId="{3DEB8AE4-EF7A-4CAF-A20C-4334F26C10EF}"/>
    <pc:docChg chg="custSel modSld">
      <pc:chgData name="Giuseppe Morea" userId="a307466f-d131-4df8-ad30-ef4c78629677" providerId="ADAL" clId="{3DEB8AE4-EF7A-4CAF-A20C-4334F26C10EF}" dt="2022-02-15T15:08:57.719" v="640" actId="1076"/>
      <pc:docMkLst>
        <pc:docMk/>
      </pc:docMkLst>
      <pc:sldChg chg="modSp mod">
        <pc:chgData name="Giuseppe Morea" userId="a307466f-d131-4df8-ad30-ef4c78629677" providerId="ADAL" clId="{3DEB8AE4-EF7A-4CAF-A20C-4334F26C10EF}" dt="2022-02-15T15:08:57.719" v="640" actId="1076"/>
        <pc:sldMkLst>
          <pc:docMk/>
          <pc:sldMk cId="2869497567" sldId="256"/>
        </pc:sldMkLst>
        <pc:spChg chg="mod">
          <ac:chgData name="Giuseppe Morea" userId="a307466f-d131-4df8-ad30-ef4c78629677" providerId="ADAL" clId="{3DEB8AE4-EF7A-4CAF-A20C-4334F26C10EF}" dt="2022-02-15T15:03:14.606" v="32" actId="20577"/>
          <ac:spMkLst>
            <pc:docMk/>
            <pc:sldMk cId="2869497567" sldId="256"/>
            <ac:spMk id="8" creationId="{4EF199E3-2AF5-4DE1-823D-F0A0D7EC0270}"/>
          </ac:spMkLst>
        </pc:spChg>
        <pc:spChg chg="mod">
          <ac:chgData name="Giuseppe Morea" userId="a307466f-d131-4df8-ad30-ef4c78629677" providerId="ADAL" clId="{3DEB8AE4-EF7A-4CAF-A20C-4334F26C10EF}" dt="2022-02-15T15:04:46.775" v="196" actId="1076"/>
          <ac:spMkLst>
            <pc:docMk/>
            <pc:sldMk cId="2869497567" sldId="256"/>
            <ac:spMk id="10" creationId="{00BE5DDB-FE22-4F42-AD12-0A1887EA43B2}"/>
          </ac:spMkLst>
        </pc:spChg>
        <pc:spChg chg="mod">
          <ac:chgData name="Giuseppe Morea" userId="a307466f-d131-4df8-ad30-ef4c78629677" providerId="ADAL" clId="{3DEB8AE4-EF7A-4CAF-A20C-4334F26C10EF}" dt="2022-02-15T15:05:16.888" v="213" actId="1076"/>
          <ac:spMkLst>
            <pc:docMk/>
            <pc:sldMk cId="2869497567" sldId="256"/>
            <ac:spMk id="20" creationId="{E663C8D0-610C-4416-BD8A-D9CA2630DA67}"/>
          </ac:spMkLst>
        </pc:spChg>
        <pc:spChg chg="mod">
          <ac:chgData name="Giuseppe Morea" userId="a307466f-d131-4df8-ad30-ef4c78629677" providerId="ADAL" clId="{3DEB8AE4-EF7A-4CAF-A20C-4334F26C10EF}" dt="2022-02-15T15:06:02.635" v="340" actId="20577"/>
          <ac:spMkLst>
            <pc:docMk/>
            <pc:sldMk cId="2869497567" sldId="256"/>
            <ac:spMk id="36" creationId="{2B1A0620-99D8-40EA-B332-1A1B0186D503}"/>
          </ac:spMkLst>
        </pc:spChg>
        <pc:spChg chg="mod">
          <ac:chgData name="Giuseppe Morea" userId="a307466f-d131-4df8-ad30-ef4c78629677" providerId="ADAL" clId="{3DEB8AE4-EF7A-4CAF-A20C-4334F26C10EF}" dt="2022-02-15T15:06:29.152" v="355" actId="1076"/>
          <ac:spMkLst>
            <pc:docMk/>
            <pc:sldMk cId="2869497567" sldId="256"/>
            <ac:spMk id="38" creationId="{5AD7FE2D-ECA4-4A0F-BAB3-0871128474B6}"/>
          </ac:spMkLst>
        </pc:spChg>
        <pc:spChg chg="mod">
          <ac:chgData name="Giuseppe Morea" userId="a307466f-d131-4df8-ad30-ef4c78629677" providerId="ADAL" clId="{3DEB8AE4-EF7A-4CAF-A20C-4334F26C10EF}" dt="2022-02-15T15:07:28.061" v="499" actId="1076"/>
          <ac:spMkLst>
            <pc:docMk/>
            <pc:sldMk cId="2869497567" sldId="256"/>
            <ac:spMk id="39" creationId="{5A8D4A2D-F3C4-4DFF-9088-F9277B9EF054}"/>
          </ac:spMkLst>
        </pc:spChg>
        <pc:spChg chg="mod">
          <ac:chgData name="Giuseppe Morea" userId="a307466f-d131-4df8-ad30-ef4c78629677" providerId="ADAL" clId="{3DEB8AE4-EF7A-4CAF-A20C-4334F26C10EF}" dt="2022-02-15T15:07:41.062" v="510" actId="20577"/>
          <ac:spMkLst>
            <pc:docMk/>
            <pc:sldMk cId="2869497567" sldId="256"/>
            <ac:spMk id="40" creationId="{487F6D14-6A39-40D8-8AE2-C90BE9BD386F}"/>
          </ac:spMkLst>
        </pc:spChg>
        <pc:spChg chg="mod">
          <ac:chgData name="Giuseppe Morea" userId="a307466f-d131-4df8-ad30-ef4c78629677" providerId="ADAL" clId="{3DEB8AE4-EF7A-4CAF-A20C-4334F26C10EF}" dt="2022-02-15T15:08:57.719" v="640" actId="1076"/>
          <ac:spMkLst>
            <pc:docMk/>
            <pc:sldMk cId="2869497567" sldId="256"/>
            <ac:spMk id="42" creationId="{DE119B17-0A44-4DDD-BBA3-0B6586DB0BD9}"/>
          </ac:spMkLst>
        </pc:spChg>
        <pc:picChg chg="mod">
          <ac:chgData name="Giuseppe Morea" userId="a307466f-d131-4df8-ad30-ef4c78629677" providerId="ADAL" clId="{3DEB8AE4-EF7A-4CAF-A20C-4334F26C10EF}" dt="2022-02-15T15:02:55.667" v="0" actId="14826"/>
          <ac:picMkLst>
            <pc:docMk/>
            <pc:sldMk cId="2869497567" sldId="256"/>
            <ac:picMk id="3" creationId="{73E4053D-5832-4780-BE63-D6D1EF85F376}"/>
          </ac:picMkLst>
        </pc:picChg>
        <pc:picChg chg="mod">
          <ac:chgData name="Giuseppe Morea" userId="a307466f-d131-4df8-ad30-ef4c78629677" providerId="ADAL" clId="{3DEB8AE4-EF7A-4CAF-A20C-4334F26C10EF}" dt="2022-02-15T15:04:54.219" v="197" actId="14826"/>
          <ac:picMkLst>
            <pc:docMk/>
            <pc:sldMk cId="2869497567" sldId="256"/>
            <ac:picMk id="4" creationId="{46398A9D-644A-4867-B29C-544D6B0A89FE}"/>
          </ac:picMkLst>
        </pc:picChg>
        <pc:picChg chg="mod">
          <ac:chgData name="Giuseppe Morea" userId="a307466f-d131-4df8-ad30-ef4c78629677" providerId="ADAL" clId="{3DEB8AE4-EF7A-4CAF-A20C-4334F26C10EF}" dt="2022-02-15T15:06:14.767" v="341" actId="14826"/>
          <ac:picMkLst>
            <pc:docMk/>
            <pc:sldMk cId="2869497567" sldId="256"/>
            <ac:picMk id="37" creationId="{B5A78CD4-5FB4-4C83-9039-7DAE2BC7585A}"/>
          </ac:picMkLst>
        </pc:picChg>
        <pc:picChg chg="mod">
          <ac:chgData name="Giuseppe Morea" userId="a307466f-d131-4df8-ad30-ef4c78629677" providerId="ADAL" clId="{3DEB8AE4-EF7A-4CAF-A20C-4334F26C10EF}" dt="2022-02-15T15:07:35.487" v="500" actId="14826"/>
          <ac:picMkLst>
            <pc:docMk/>
            <pc:sldMk cId="2869497567" sldId="256"/>
            <ac:picMk id="41" creationId="{CDC6CFC1-0DB5-4E57-B120-6B38AE133D9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2827991"/>
            <a:ext cx="6425724" cy="6015978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9075969"/>
            <a:ext cx="5669756" cy="4171984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4E89-A763-405D-A137-C6A02B80F5D0}" type="datetimeFigureOut">
              <a:rPr lang="it-IT" smtClean="0"/>
              <a:t>15/02/2022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5666A-E87F-4C3F-8A22-8ECF623AAC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31125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4E89-A763-405D-A137-C6A02B80F5D0}" type="datetimeFigureOut">
              <a:rPr lang="it-IT" smtClean="0"/>
              <a:t>15/02/2022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5666A-E87F-4C3F-8A22-8ECF623AAC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584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919997"/>
            <a:ext cx="1630055" cy="14643949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919997"/>
            <a:ext cx="4795669" cy="14643949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4E89-A763-405D-A137-C6A02B80F5D0}" type="datetimeFigureOut">
              <a:rPr lang="it-IT" smtClean="0"/>
              <a:t>15/02/2022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5666A-E87F-4C3F-8A22-8ECF623AAC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31883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4E89-A763-405D-A137-C6A02B80F5D0}" type="datetimeFigureOut">
              <a:rPr lang="it-IT" smtClean="0"/>
              <a:t>15/02/2022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5666A-E87F-4C3F-8A22-8ECF623AAC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2508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4307990"/>
            <a:ext cx="6520220" cy="7187973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11563964"/>
            <a:ext cx="6520220" cy="3779985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4E89-A763-405D-A137-C6A02B80F5D0}" type="datetimeFigureOut">
              <a:rPr lang="it-IT" smtClean="0"/>
              <a:t>15/02/2022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5666A-E87F-4C3F-8A22-8ECF623AAC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61147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4599983"/>
            <a:ext cx="3212862" cy="1096396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4599983"/>
            <a:ext cx="3212862" cy="1096396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4E89-A763-405D-A137-C6A02B80F5D0}" type="datetimeFigureOut">
              <a:rPr lang="it-IT" smtClean="0"/>
              <a:t>15/02/2022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5666A-E87F-4C3F-8A22-8ECF623AAC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6805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920001"/>
            <a:ext cx="6520220" cy="3339989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4235986"/>
            <a:ext cx="3198096" cy="2075991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6311977"/>
            <a:ext cx="3198096" cy="928396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4235986"/>
            <a:ext cx="3213847" cy="2075991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6311977"/>
            <a:ext cx="3213847" cy="928396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4E89-A763-405D-A137-C6A02B80F5D0}" type="datetimeFigureOut">
              <a:rPr lang="it-IT" smtClean="0"/>
              <a:t>15/02/2022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5666A-E87F-4C3F-8A22-8ECF623AAC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9229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4E89-A763-405D-A137-C6A02B80F5D0}" type="datetimeFigureOut">
              <a:rPr lang="it-IT" smtClean="0"/>
              <a:t>15/02/2022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5666A-E87F-4C3F-8A22-8ECF623AAC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3587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4E89-A763-405D-A137-C6A02B80F5D0}" type="datetimeFigureOut">
              <a:rPr lang="it-IT" smtClean="0"/>
              <a:t>15/02/2022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5666A-E87F-4C3F-8A22-8ECF623AAC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10009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1151996"/>
            <a:ext cx="2438192" cy="403198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2487995"/>
            <a:ext cx="3827085" cy="12279956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5183981"/>
            <a:ext cx="2438192" cy="9603967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4E89-A763-405D-A137-C6A02B80F5D0}" type="datetimeFigureOut">
              <a:rPr lang="it-IT" smtClean="0"/>
              <a:t>15/02/2022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5666A-E87F-4C3F-8A22-8ECF623AAC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6424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1151996"/>
            <a:ext cx="2438192" cy="403198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2487995"/>
            <a:ext cx="3827085" cy="12279956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5183981"/>
            <a:ext cx="2438192" cy="9603967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4E89-A763-405D-A137-C6A02B80F5D0}" type="datetimeFigureOut">
              <a:rPr lang="it-IT" smtClean="0"/>
              <a:t>15/02/2022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5666A-E87F-4C3F-8A22-8ECF623AAC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17800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920001"/>
            <a:ext cx="6520220" cy="33399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4599983"/>
            <a:ext cx="6520220" cy="10963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16015946"/>
            <a:ext cx="1700927" cy="9199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164E89-A763-405D-A137-C6A02B80F5D0}" type="datetimeFigureOut">
              <a:rPr lang="it-IT" smtClean="0"/>
              <a:t>15/02/2022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16015946"/>
            <a:ext cx="2551390" cy="9199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16015946"/>
            <a:ext cx="1700927" cy="9199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35666A-E87F-4C3F-8A22-8ECF623AAC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289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sellaDiTesto 7">
            <a:extLst>
              <a:ext uri="{FF2B5EF4-FFF2-40B4-BE49-F238E27FC236}">
                <a16:creationId xmlns:a16="http://schemas.microsoft.com/office/drawing/2014/main" id="{4EF199E3-2AF5-4DE1-823D-F0A0D7EC0270}"/>
              </a:ext>
            </a:extLst>
          </p:cNvPr>
          <p:cNvSpPr txBox="1"/>
          <p:nvPr/>
        </p:nvSpPr>
        <p:spPr>
          <a:xfrm>
            <a:off x="632593" y="6112016"/>
            <a:ext cx="6425779" cy="5613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3072" b="1" dirty="0">
                <a:solidFill>
                  <a:srgbClr val="3C48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Penne in plastica per ogni gusto</a:t>
            </a:r>
            <a:endParaRPr lang="it-IT" sz="3072" dirty="0">
              <a:solidFill>
                <a:srgbClr val="3C485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00BE5DDB-FE22-4F42-AD12-0A1887EA43B2}"/>
              </a:ext>
            </a:extLst>
          </p:cNvPr>
          <p:cNvSpPr txBox="1"/>
          <p:nvPr/>
        </p:nvSpPr>
        <p:spPr>
          <a:xfrm>
            <a:off x="695479" y="6646750"/>
            <a:ext cx="6300005" cy="8900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728" dirty="0">
                <a:solidFill>
                  <a:srgbClr val="3C48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Una penna in plastica non va mai via di moda, scegli tra un vasto assortimento di modelli, colori e forme quella che meglio rappresenta il tuo brand!</a:t>
            </a:r>
          </a:p>
        </p:txBody>
      </p:sp>
      <p:sp>
        <p:nvSpPr>
          <p:cNvPr id="18" name="object 7">
            <a:extLst>
              <a:ext uri="{FF2B5EF4-FFF2-40B4-BE49-F238E27FC236}">
                <a16:creationId xmlns:a16="http://schemas.microsoft.com/office/drawing/2014/main" id="{8274262C-DEC0-4792-A12A-73E20BBA8710}"/>
              </a:ext>
            </a:extLst>
          </p:cNvPr>
          <p:cNvSpPr txBox="1"/>
          <p:nvPr/>
        </p:nvSpPr>
        <p:spPr>
          <a:xfrm>
            <a:off x="619292" y="158297"/>
            <a:ext cx="1715516" cy="292991"/>
          </a:xfrm>
          <a:prstGeom prst="rect">
            <a:avLst/>
          </a:prstGeom>
        </p:spPr>
        <p:txBody>
          <a:bodyPr vert="horz" wrap="square" lIns="0" tIns="12191" rIns="0" bIns="0" rtlCol="0">
            <a:spAutoFit/>
          </a:bodyPr>
          <a:lstStyle/>
          <a:p>
            <a:pPr marL="12192">
              <a:spcBef>
                <a:spcPts val="96"/>
              </a:spcBef>
            </a:pPr>
            <a:r>
              <a:rPr lang="it-IT" sz="1824" b="1" spc="-24" dirty="0">
                <a:solidFill>
                  <a:srgbClr val="4545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 TUO LOGO</a:t>
            </a:r>
            <a:endParaRPr sz="1824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object 6">
            <a:extLst>
              <a:ext uri="{FF2B5EF4-FFF2-40B4-BE49-F238E27FC236}">
                <a16:creationId xmlns:a16="http://schemas.microsoft.com/office/drawing/2014/main" id="{B04CD987-121B-46CB-A56B-6BA9B72C6243}"/>
              </a:ext>
            </a:extLst>
          </p:cNvPr>
          <p:cNvSpPr txBox="1"/>
          <p:nvPr/>
        </p:nvSpPr>
        <p:spPr>
          <a:xfrm>
            <a:off x="4683054" y="261706"/>
            <a:ext cx="2490115" cy="189582"/>
          </a:xfrm>
          <a:prstGeom prst="rect">
            <a:avLst/>
          </a:prstGeom>
        </p:spPr>
        <p:txBody>
          <a:bodyPr vert="horz" wrap="square" lIns="0" tIns="12191" rIns="0" bIns="0" rtlCol="0">
            <a:spAutoFit/>
          </a:bodyPr>
          <a:lstStyle/>
          <a:p>
            <a:pPr marL="12192" algn="r">
              <a:spcBef>
                <a:spcPts val="96"/>
              </a:spcBef>
            </a:pPr>
            <a:r>
              <a:rPr lang="it-IT" sz="1152" spc="4" dirty="0">
                <a:solidFill>
                  <a:srgbClr val="6565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tuoi contatti</a:t>
            </a:r>
            <a:endParaRPr sz="1152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73E4053D-5832-4780-BE63-D6D1EF85F3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26373" y="730525"/>
            <a:ext cx="6693594" cy="5110729"/>
          </a:xfrm>
          <a:prstGeom prst="rect">
            <a:avLst/>
          </a:prstGeom>
        </p:spPr>
      </p:pic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E663C8D0-610C-4416-BD8A-D9CA2630DA67}"/>
              </a:ext>
            </a:extLst>
          </p:cNvPr>
          <p:cNvSpPr txBox="1"/>
          <p:nvPr/>
        </p:nvSpPr>
        <p:spPr>
          <a:xfrm>
            <a:off x="4138002" y="7825523"/>
            <a:ext cx="2454176" cy="3877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920" b="1" dirty="0">
                <a:solidFill>
                  <a:srgbClr val="3C4858"/>
                </a:solidFill>
                <a:latin typeface="Georgia" panose="02040502050405020303" pitchFamily="18" charset="0"/>
              </a:rPr>
              <a:t>PUBBLICITARIE</a:t>
            </a:r>
            <a:endParaRPr lang="it-IT" sz="1920" dirty="0">
              <a:solidFill>
                <a:srgbClr val="3C485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object 6">
            <a:extLst>
              <a:ext uri="{FF2B5EF4-FFF2-40B4-BE49-F238E27FC236}">
                <a16:creationId xmlns:a16="http://schemas.microsoft.com/office/drawing/2014/main" id="{7E648C1B-D31E-45BE-8B0B-141FEFE2A4D8}"/>
              </a:ext>
            </a:extLst>
          </p:cNvPr>
          <p:cNvSpPr txBox="1"/>
          <p:nvPr/>
        </p:nvSpPr>
        <p:spPr>
          <a:xfrm>
            <a:off x="284339" y="16825619"/>
            <a:ext cx="6995709" cy="189582"/>
          </a:xfrm>
          <a:prstGeom prst="rect">
            <a:avLst/>
          </a:prstGeom>
        </p:spPr>
        <p:txBody>
          <a:bodyPr vert="horz" wrap="square" lIns="0" tIns="12191" rIns="0" bIns="0" rtlCol="0">
            <a:spAutoFit/>
          </a:bodyPr>
          <a:lstStyle/>
          <a:p>
            <a:pPr marL="12192" algn="ctr">
              <a:spcBef>
                <a:spcPts val="96"/>
              </a:spcBef>
            </a:pPr>
            <a:r>
              <a:rPr lang="it-IT" sz="1152" spc="4" dirty="0">
                <a:solidFill>
                  <a:srgbClr val="6565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tuoi contatti</a:t>
            </a:r>
            <a:endParaRPr sz="1152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F49AFF2A-F6C6-49E8-A1B0-5591F5CC125E}"/>
              </a:ext>
            </a:extLst>
          </p:cNvPr>
          <p:cNvCxnSpPr/>
          <p:nvPr/>
        </p:nvCxnSpPr>
        <p:spPr>
          <a:xfrm>
            <a:off x="297639" y="16706604"/>
            <a:ext cx="6995709" cy="0"/>
          </a:xfrm>
          <a:prstGeom prst="line">
            <a:avLst/>
          </a:prstGeom>
          <a:ln w="31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Immagine 3">
            <a:extLst>
              <a:ext uri="{FF2B5EF4-FFF2-40B4-BE49-F238E27FC236}">
                <a16:creationId xmlns:a16="http://schemas.microsoft.com/office/drawing/2014/main" id="{46398A9D-644A-4867-B29C-544D6B0A89F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217091" y="7805788"/>
            <a:ext cx="2235434" cy="2563142"/>
          </a:xfrm>
          <a:prstGeom prst="rect">
            <a:avLst/>
          </a:prstGeom>
        </p:spPr>
      </p:pic>
      <p:sp>
        <p:nvSpPr>
          <p:cNvPr id="36" name="CasellaDiTesto 35">
            <a:extLst>
              <a:ext uri="{FF2B5EF4-FFF2-40B4-BE49-F238E27FC236}">
                <a16:creationId xmlns:a16="http://schemas.microsoft.com/office/drawing/2014/main" id="{2B1A0620-99D8-40EA-B332-1A1B0186D503}"/>
              </a:ext>
            </a:extLst>
          </p:cNvPr>
          <p:cNvSpPr txBox="1"/>
          <p:nvPr/>
        </p:nvSpPr>
        <p:spPr>
          <a:xfrm>
            <a:off x="3779838" y="8332335"/>
            <a:ext cx="3215646" cy="14218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728" dirty="0">
                <a:solidFill>
                  <a:srgbClr val="3C4858"/>
                </a:solidFill>
                <a:latin typeface="Arial" panose="020B0604020202020204" pitchFamily="34" charset="0"/>
              </a:rPr>
              <a:t>Penne pubblicitarie di qualità a prezzi competitivi.</a:t>
            </a:r>
          </a:p>
          <a:p>
            <a:pPr algn="ctr"/>
            <a:r>
              <a:rPr lang="it-IT" sz="1728" dirty="0">
                <a:solidFill>
                  <a:srgbClr val="3C4858"/>
                </a:solidFill>
                <a:latin typeface="Arial" panose="020B0604020202020204" pitchFamily="34" charset="0"/>
              </a:rPr>
              <a:t>In pronta consegna o personalizzate online in pochi passi!</a:t>
            </a:r>
            <a:endParaRPr lang="it-IT" sz="1728" dirty="0">
              <a:solidFill>
                <a:srgbClr val="3C485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7" name="Immagine 36">
            <a:extLst>
              <a:ext uri="{FF2B5EF4-FFF2-40B4-BE49-F238E27FC236}">
                <a16:creationId xmlns:a16="http://schemas.microsoft.com/office/drawing/2014/main" id="{B5A78CD4-5FB4-4C83-9039-7DAE2BC7585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247373" y="10811398"/>
            <a:ext cx="2235434" cy="2563142"/>
          </a:xfrm>
          <a:prstGeom prst="rect">
            <a:avLst/>
          </a:prstGeom>
        </p:spPr>
      </p:pic>
      <p:sp>
        <p:nvSpPr>
          <p:cNvPr id="38" name="CasellaDiTesto 37">
            <a:extLst>
              <a:ext uri="{FF2B5EF4-FFF2-40B4-BE49-F238E27FC236}">
                <a16:creationId xmlns:a16="http://schemas.microsoft.com/office/drawing/2014/main" id="{5AD7FE2D-ECA4-4A0F-BAB3-0871128474B6}"/>
              </a:ext>
            </a:extLst>
          </p:cNvPr>
          <p:cNvSpPr txBox="1"/>
          <p:nvPr/>
        </p:nvSpPr>
        <p:spPr>
          <a:xfrm>
            <a:off x="1038713" y="10784377"/>
            <a:ext cx="2560538" cy="3877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920" b="1" dirty="0">
                <a:solidFill>
                  <a:srgbClr val="3C4858"/>
                </a:solidFill>
                <a:latin typeface="Georgia" panose="02040502050405020303" pitchFamily="18" charset="0"/>
              </a:rPr>
              <a:t>TECNOLOGICHE</a:t>
            </a:r>
            <a:endParaRPr lang="it-IT" sz="1920" dirty="0">
              <a:solidFill>
                <a:srgbClr val="3C485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CasellaDiTesto 38">
            <a:extLst>
              <a:ext uri="{FF2B5EF4-FFF2-40B4-BE49-F238E27FC236}">
                <a16:creationId xmlns:a16="http://schemas.microsoft.com/office/drawing/2014/main" id="{5A8D4A2D-F3C4-4DFF-9088-F9277B9EF054}"/>
              </a:ext>
            </a:extLst>
          </p:cNvPr>
          <p:cNvSpPr txBox="1"/>
          <p:nvPr/>
        </p:nvSpPr>
        <p:spPr>
          <a:xfrm>
            <a:off x="716253" y="11328727"/>
            <a:ext cx="3215646" cy="11559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728" dirty="0">
                <a:solidFill>
                  <a:srgbClr val="3C4858"/>
                </a:solidFill>
                <a:latin typeface="Arial" panose="020B0604020202020204" pitchFamily="34" charset="0"/>
              </a:rPr>
              <a:t>Penne in plastica con touch screen o addirittura con USB incorporata per affascinare anche i clienti più originali!</a:t>
            </a:r>
            <a:endParaRPr lang="it-IT" sz="1728" dirty="0">
              <a:solidFill>
                <a:srgbClr val="3C485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CasellaDiTesto 39">
            <a:extLst>
              <a:ext uri="{FF2B5EF4-FFF2-40B4-BE49-F238E27FC236}">
                <a16:creationId xmlns:a16="http://schemas.microsoft.com/office/drawing/2014/main" id="{487F6D14-6A39-40D8-8AE2-C90BE9BD386F}"/>
              </a:ext>
            </a:extLst>
          </p:cNvPr>
          <p:cNvSpPr txBox="1"/>
          <p:nvPr/>
        </p:nvSpPr>
        <p:spPr>
          <a:xfrm>
            <a:off x="4247374" y="13669523"/>
            <a:ext cx="1986641" cy="3840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920" b="1" dirty="0">
                <a:solidFill>
                  <a:srgbClr val="3C4858"/>
                </a:solidFill>
                <a:latin typeface="Georgia" panose="02040502050405020303" pitchFamily="18" charset="0"/>
              </a:rPr>
              <a:t>ECOLOGICHE</a:t>
            </a:r>
            <a:endParaRPr lang="it-IT" sz="1920" dirty="0">
              <a:solidFill>
                <a:srgbClr val="3C485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1" name="Immagine 40">
            <a:extLst>
              <a:ext uri="{FF2B5EF4-FFF2-40B4-BE49-F238E27FC236}">
                <a16:creationId xmlns:a16="http://schemas.microsoft.com/office/drawing/2014/main" id="{CDC6CFC1-0DB5-4E57-B120-6B38AE133D9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217091" y="13684791"/>
            <a:ext cx="2235434" cy="2563142"/>
          </a:xfrm>
          <a:prstGeom prst="rect">
            <a:avLst/>
          </a:prstGeom>
        </p:spPr>
      </p:pic>
      <p:sp>
        <p:nvSpPr>
          <p:cNvPr id="42" name="CasellaDiTesto 41">
            <a:extLst>
              <a:ext uri="{FF2B5EF4-FFF2-40B4-BE49-F238E27FC236}">
                <a16:creationId xmlns:a16="http://schemas.microsoft.com/office/drawing/2014/main" id="{DE119B17-0A44-4DDD-BBA3-0B6586DB0BD9}"/>
              </a:ext>
            </a:extLst>
          </p:cNvPr>
          <p:cNvSpPr txBox="1"/>
          <p:nvPr/>
        </p:nvSpPr>
        <p:spPr>
          <a:xfrm>
            <a:off x="3544862" y="14323233"/>
            <a:ext cx="3513510" cy="11559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728" dirty="0">
                <a:solidFill>
                  <a:srgbClr val="3C4858"/>
                </a:solidFill>
                <a:latin typeface="Arial" panose="020B0604020202020204" pitchFamily="34" charset="0"/>
              </a:rPr>
              <a:t>Penne ecologiche realizzate con materiali sostenibili derivanti dal riciclo di plastica. Belle e amiche dell’ambiente.</a:t>
            </a:r>
            <a:endParaRPr lang="it-IT" sz="1728" dirty="0">
              <a:solidFill>
                <a:srgbClr val="3C485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94975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</TotalTime>
  <Words>102</Words>
  <Application>Microsoft Office PowerPoint</Application>
  <PresentationFormat>Personalizzato</PresentationFormat>
  <Paragraphs>12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Georgia</vt:lpstr>
      <vt:lpstr>Times New Roman</vt:lpstr>
      <vt:lpstr>Tema di Office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Silvia Gatta</dc:creator>
  <cp:lastModifiedBy>Giuseppe Morea</cp:lastModifiedBy>
  <cp:revision>4</cp:revision>
  <dcterms:created xsi:type="dcterms:W3CDTF">2022-02-09T11:24:50Z</dcterms:created>
  <dcterms:modified xsi:type="dcterms:W3CDTF">2022-02-15T15:09:06Z</dcterms:modified>
</cp:coreProperties>
</file>