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801FD1-A703-41B6-9D92-C68DF5669567}" v="24" dt="2022-02-11T16:16:00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5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5A801FD1-A703-41B6-9D92-C68DF5669567}"/>
    <pc:docChg chg="undo custSel modSld">
      <pc:chgData name="Giuseppe Morea" userId="a307466f-d131-4df8-ad30-ef4c78629677" providerId="ADAL" clId="{5A801FD1-A703-41B6-9D92-C68DF5669567}" dt="2022-02-11T16:16:20.828" v="676" actId="1076"/>
      <pc:docMkLst>
        <pc:docMk/>
      </pc:docMkLst>
      <pc:sldChg chg="addSp delSp modSp mod">
        <pc:chgData name="Giuseppe Morea" userId="a307466f-d131-4df8-ad30-ef4c78629677" providerId="ADAL" clId="{5A801FD1-A703-41B6-9D92-C68DF5669567}" dt="2022-02-11T16:16:20.828" v="676" actId="1076"/>
        <pc:sldMkLst>
          <pc:docMk/>
          <pc:sldMk cId="2869497567" sldId="256"/>
        </pc:sldMkLst>
        <pc:spChg chg="add del mod">
          <ac:chgData name="Giuseppe Morea" userId="a307466f-d131-4df8-ad30-ef4c78629677" providerId="ADAL" clId="{5A801FD1-A703-41B6-9D92-C68DF5669567}" dt="2022-02-11T16:03:16.879" v="2" actId="478"/>
          <ac:spMkLst>
            <pc:docMk/>
            <pc:sldMk cId="2869497567" sldId="256"/>
            <ac:spMk id="4" creationId="{414E1D25-EF54-45E9-9700-67CF97DF2A31}"/>
          </ac:spMkLst>
        </pc:spChg>
        <pc:spChg chg="add del mod">
          <ac:chgData name="Giuseppe Morea" userId="a307466f-d131-4df8-ad30-ef4c78629677" providerId="ADAL" clId="{5A801FD1-A703-41B6-9D92-C68DF5669567}" dt="2022-02-11T16:05:51.702" v="316" actId="478"/>
          <ac:spMkLst>
            <pc:docMk/>
            <pc:sldMk cId="2869497567" sldId="256"/>
            <ac:spMk id="7" creationId="{6967A2A1-0E83-400A-BE10-E13CF1F958C9}"/>
          </ac:spMkLst>
        </pc:spChg>
        <pc:spChg chg="mod">
          <ac:chgData name="Giuseppe Morea" userId="a307466f-d131-4df8-ad30-ef4c78629677" providerId="ADAL" clId="{5A801FD1-A703-41B6-9D92-C68DF5669567}" dt="2022-02-11T16:03:34.438" v="39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5A801FD1-A703-41B6-9D92-C68DF5669567}" dt="2022-02-11T16:05:29.440" v="313" actId="20577"/>
          <ac:spMkLst>
            <pc:docMk/>
            <pc:sldMk cId="2869497567" sldId="256"/>
            <ac:spMk id="10" creationId="{00BE5DDB-FE22-4F42-AD12-0A1887EA43B2}"/>
          </ac:spMkLst>
        </pc:spChg>
        <pc:spChg chg="del">
          <ac:chgData name="Giuseppe Morea" userId="a307466f-d131-4df8-ad30-ef4c78629677" providerId="ADAL" clId="{5A801FD1-A703-41B6-9D92-C68DF5669567}" dt="2022-02-11T16:05:47.485" v="314" actId="478"/>
          <ac:spMkLst>
            <pc:docMk/>
            <pc:sldMk cId="2869497567" sldId="256"/>
            <ac:spMk id="19" creationId="{C20BE9BA-537C-4F01-B6CD-D23FABBBF327}"/>
          </ac:spMkLst>
        </pc:spChg>
        <pc:spChg chg="del">
          <ac:chgData name="Giuseppe Morea" userId="a307466f-d131-4df8-ad30-ef4c78629677" providerId="ADAL" clId="{5A801FD1-A703-41B6-9D92-C68DF5669567}" dt="2022-02-11T16:05:47.485" v="314" actId="478"/>
          <ac:spMkLst>
            <pc:docMk/>
            <pc:sldMk cId="2869497567" sldId="256"/>
            <ac:spMk id="20" creationId="{E663C8D0-610C-4416-BD8A-D9CA2630DA67}"/>
          </ac:spMkLst>
        </pc:spChg>
        <pc:spChg chg="del">
          <ac:chgData name="Giuseppe Morea" userId="a307466f-d131-4df8-ad30-ef4c78629677" providerId="ADAL" clId="{5A801FD1-A703-41B6-9D92-C68DF5669567}" dt="2022-02-11T16:05:47.485" v="314" actId="478"/>
          <ac:spMkLst>
            <pc:docMk/>
            <pc:sldMk cId="2869497567" sldId="256"/>
            <ac:spMk id="21" creationId="{C08282E3-2EDB-4FCA-A668-3963DAD80CC6}"/>
          </ac:spMkLst>
        </pc:spChg>
        <pc:spChg chg="del mod">
          <ac:chgData name="Giuseppe Morea" userId="a307466f-d131-4df8-ad30-ef4c78629677" providerId="ADAL" clId="{5A801FD1-A703-41B6-9D92-C68DF5669567}" dt="2022-02-11T16:09:06.008" v="518" actId="478"/>
          <ac:spMkLst>
            <pc:docMk/>
            <pc:sldMk cId="2869497567" sldId="256"/>
            <ac:spMk id="27" creationId="{E8F6A5FF-89B3-4E62-B6BF-0C023890030F}"/>
          </ac:spMkLst>
        </pc:spChg>
        <pc:spChg chg="mod">
          <ac:chgData name="Giuseppe Morea" userId="a307466f-d131-4df8-ad30-ef4c78629677" providerId="ADAL" clId="{5A801FD1-A703-41B6-9D92-C68DF5669567}" dt="2022-02-11T16:15:42.431" v="646" actId="20577"/>
          <ac:spMkLst>
            <pc:docMk/>
            <pc:sldMk cId="2869497567" sldId="256"/>
            <ac:spMk id="28" creationId="{44821EEB-0191-4656-9E3A-BD1EB6E98BA1}"/>
          </ac:spMkLst>
        </pc:spChg>
        <pc:spChg chg="del mod">
          <ac:chgData name="Giuseppe Morea" userId="a307466f-d131-4df8-ad30-ef4c78629677" providerId="ADAL" clId="{5A801FD1-A703-41B6-9D92-C68DF5669567}" dt="2022-02-11T16:09:29.731" v="527" actId="478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5A801FD1-A703-41B6-9D92-C68DF5669567}" dt="2022-02-11T16:08:47.239" v="511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5A801FD1-A703-41B6-9D92-C68DF5669567}" dt="2022-02-11T16:08:47.239" v="511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5A801FD1-A703-41B6-9D92-C68DF5669567}" dt="2022-02-11T16:08:47.239" v="511" actId="478"/>
          <ac:spMkLst>
            <pc:docMk/>
            <pc:sldMk cId="2869497567" sldId="256"/>
            <ac:spMk id="35" creationId="{242A967C-8378-45FA-9FCA-C1737636AF0C}"/>
          </ac:spMkLst>
        </pc:spChg>
        <pc:spChg chg="add mod">
          <ac:chgData name="Giuseppe Morea" userId="a307466f-d131-4df8-ad30-ef4c78629677" providerId="ADAL" clId="{5A801FD1-A703-41B6-9D92-C68DF5669567}" dt="2022-02-11T16:08:28.565" v="510" actId="1076"/>
          <ac:spMkLst>
            <pc:docMk/>
            <pc:sldMk cId="2869497567" sldId="256"/>
            <ac:spMk id="36" creationId="{6E729A83-8485-4B5F-8CE1-AE24DA4DE96D}"/>
          </ac:spMkLst>
        </pc:spChg>
        <pc:spChg chg="add del mod">
          <ac:chgData name="Giuseppe Morea" userId="a307466f-d131-4df8-ad30-ef4c78629677" providerId="ADAL" clId="{5A801FD1-A703-41B6-9D92-C68DF5669567}" dt="2022-02-11T16:06:58.042" v="466" actId="478"/>
          <ac:spMkLst>
            <pc:docMk/>
            <pc:sldMk cId="2869497567" sldId="256"/>
            <ac:spMk id="37" creationId="{F67497F6-45EB-4A78-976D-47453C71C1C3}"/>
          </ac:spMkLst>
        </pc:spChg>
        <pc:spChg chg="add del mod">
          <ac:chgData name="Giuseppe Morea" userId="a307466f-d131-4df8-ad30-ef4c78629677" providerId="ADAL" clId="{5A801FD1-A703-41B6-9D92-C68DF5669567}" dt="2022-02-11T16:15:48.813" v="647" actId="478"/>
          <ac:spMkLst>
            <pc:docMk/>
            <pc:sldMk cId="2869497567" sldId="256"/>
            <ac:spMk id="38" creationId="{09AF20AA-7530-4668-A7D5-7FA6AD1647D7}"/>
          </ac:spMkLst>
        </pc:spChg>
        <pc:spChg chg="add mod">
          <ac:chgData name="Giuseppe Morea" userId="a307466f-d131-4df8-ad30-ef4c78629677" providerId="ADAL" clId="{5A801FD1-A703-41B6-9D92-C68DF5669567}" dt="2022-02-11T16:16:20.828" v="676" actId="1076"/>
          <ac:spMkLst>
            <pc:docMk/>
            <pc:sldMk cId="2869497567" sldId="256"/>
            <ac:spMk id="39" creationId="{E5BC1932-78F0-454E-ABAC-4AEFF5D1F2A2}"/>
          </ac:spMkLst>
        </pc:spChg>
        <pc:graphicFrameChg chg="add del mod">
          <ac:chgData name="Giuseppe Morea" userId="a307466f-d131-4df8-ad30-ef4c78629677" providerId="ADAL" clId="{5A801FD1-A703-41B6-9D92-C68DF5669567}" dt="2022-02-11T16:03:16.879" v="2" actId="478"/>
          <ac:graphicFrameMkLst>
            <pc:docMk/>
            <pc:sldMk cId="2869497567" sldId="256"/>
            <ac:graphicFrameMk id="2" creationId="{1154E1B6-7CDE-4FB1-B15B-1C53F11AFF42}"/>
          </ac:graphicFrameMkLst>
        </pc:graphicFrameChg>
        <pc:graphicFrameChg chg="add del mod">
          <ac:chgData name="Giuseppe Morea" userId="a307466f-d131-4df8-ad30-ef4c78629677" providerId="ADAL" clId="{5A801FD1-A703-41B6-9D92-C68DF5669567}" dt="2022-02-11T16:05:51.702" v="316" actId="478"/>
          <ac:graphicFrameMkLst>
            <pc:docMk/>
            <pc:sldMk cId="2869497567" sldId="256"/>
            <ac:graphicFrameMk id="5" creationId="{3B052416-FD4F-40E2-9E9B-F47EB6153675}"/>
          </ac:graphicFrameMkLst>
        </pc:graphicFrameChg>
        <pc:picChg chg="mod">
          <ac:chgData name="Giuseppe Morea" userId="a307466f-d131-4df8-ad30-ef4c78629677" providerId="ADAL" clId="{5A801FD1-A703-41B6-9D92-C68DF5669567}" dt="2022-02-11T15:53:44.618" v="0" actId="14826"/>
          <ac:picMkLst>
            <pc:docMk/>
            <pc:sldMk cId="2869497567" sldId="256"/>
            <ac:picMk id="3" creationId="{73E4053D-5832-4780-BE63-D6D1EF85F376}"/>
          </ac:picMkLst>
        </pc:picChg>
        <pc:picChg chg="del">
          <ac:chgData name="Giuseppe Morea" userId="a307466f-d131-4df8-ad30-ef4c78629677" providerId="ADAL" clId="{5A801FD1-A703-41B6-9D92-C68DF5669567}" dt="2022-02-11T16:05:47.485" v="314" actId="478"/>
          <ac:picMkLst>
            <pc:docMk/>
            <pc:sldMk cId="2869497567" sldId="256"/>
            <ac:picMk id="6" creationId="{FB045F75-EDD7-4633-98C5-0B4F639038D3}"/>
          </ac:picMkLst>
        </pc:picChg>
        <pc:picChg chg="del">
          <ac:chgData name="Giuseppe Morea" userId="a307466f-d131-4df8-ad30-ef4c78629677" providerId="ADAL" clId="{5A801FD1-A703-41B6-9D92-C68DF5669567}" dt="2022-02-11T16:05:47.485" v="314" actId="478"/>
          <ac:picMkLst>
            <pc:docMk/>
            <pc:sldMk cId="2869497567" sldId="256"/>
            <ac:picMk id="16" creationId="{FC10A8FD-350C-49D9-9E72-E58CDEEEE9F6}"/>
          </ac:picMkLst>
        </pc:picChg>
        <pc:picChg chg="del">
          <ac:chgData name="Giuseppe Morea" userId="a307466f-d131-4df8-ad30-ef4c78629677" providerId="ADAL" clId="{5A801FD1-A703-41B6-9D92-C68DF5669567}" dt="2022-02-11T16:05:47.485" v="314" actId="478"/>
          <ac:picMkLst>
            <pc:docMk/>
            <pc:sldMk cId="2869497567" sldId="256"/>
            <ac:picMk id="17" creationId="{2DB5B756-CBE7-4C3F-B6D8-C24B9AB5BE71}"/>
          </ac:picMkLst>
        </pc:picChg>
        <pc:picChg chg="del">
          <ac:chgData name="Giuseppe Morea" userId="a307466f-d131-4df8-ad30-ef4c78629677" providerId="ADAL" clId="{5A801FD1-A703-41B6-9D92-C68DF5669567}" dt="2022-02-11T16:08:51.820" v="512" actId="478"/>
          <ac:picMkLst>
            <pc:docMk/>
            <pc:sldMk cId="2869497567" sldId="256"/>
            <ac:picMk id="23" creationId="{BF2524B2-CB5E-4A7C-B6A5-5416D5CA3F65}"/>
          </ac:picMkLst>
        </pc:picChg>
        <pc:picChg chg="del">
          <ac:chgData name="Giuseppe Morea" userId="a307466f-d131-4df8-ad30-ef4c78629677" providerId="ADAL" clId="{5A801FD1-A703-41B6-9D92-C68DF5669567}" dt="2022-02-11T16:08:51.820" v="512" actId="478"/>
          <ac:picMkLst>
            <pc:docMk/>
            <pc:sldMk cId="2869497567" sldId="256"/>
            <ac:picMk id="25" creationId="{4ADD7D86-FB9D-4E86-8ECA-B40A2B851BF1}"/>
          </ac:picMkLst>
        </pc:picChg>
        <pc:picChg chg="del">
          <ac:chgData name="Giuseppe Morea" userId="a307466f-d131-4df8-ad30-ef4c78629677" providerId="ADAL" clId="{5A801FD1-A703-41B6-9D92-C68DF5669567}" dt="2022-02-11T16:08:51.820" v="512" actId="478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5A801FD1-A703-41B6-9D92-C68DF5669567}" dt="2022-02-11T16:08:47.239" v="511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5A801FD1-A703-41B6-9D92-C68DF5669567}" dt="2022-02-11T16:08:47.239" v="511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5A801FD1-A703-41B6-9D92-C68DF5669567}" dt="2022-02-11T16:08:47.239" v="511" actId="478"/>
          <ac:picMkLst>
            <pc:docMk/>
            <pc:sldMk cId="2869497567" sldId="256"/>
            <ac:picMk id="32" creationId="{AF71DCE3-7D9F-4B3E-86D8-49E8498058EC}"/>
          </ac:picMkLst>
        </pc:picChg>
        <pc:picChg chg="add mod">
          <ac:chgData name="Giuseppe Morea" userId="a307466f-d131-4df8-ad30-ef4c78629677" providerId="ADAL" clId="{5A801FD1-A703-41B6-9D92-C68DF5669567}" dt="2022-02-11T16:09:14.901" v="522" actId="1076"/>
          <ac:picMkLst>
            <pc:docMk/>
            <pc:sldMk cId="2869497567" sldId="256"/>
            <ac:picMk id="1028" creationId="{4163803A-7F43-4ADE-8F91-EE36D7361785}"/>
          </ac:picMkLst>
        </pc:picChg>
        <pc:picChg chg="add mod">
          <ac:chgData name="Giuseppe Morea" userId="a307466f-d131-4df8-ad30-ef4c78629677" providerId="ADAL" clId="{5A801FD1-A703-41B6-9D92-C68DF5669567}" dt="2022-02-11T16:16:00.506" v="650" actId="1076"/>
          <ac:picMkLst>
            <pc:docMk/>
            <pc:sldMk cId="2869497567" sldId="256"/>
            <ac:picMk id="1030" creationId="{2C8455E5-E3DA-4386-AC78-79101BAA6E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501325" y="6355463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CUSTOM – Ordina online!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751929" y="6871986"/>
            <a:ext cx="64293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 puoi ordinare </a:t>
            </a:r>
            <a:r>
              <a:rPr lang="it-IT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calamite e apribottiglie magnetici</a:t>
            </a:r>
          </a:p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FULLCUSTOM d’importazione diretta in 4 semplici passi. Scopri i diversi modelli e sfoga la fantasia, a tutto il resto penseremo noi.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4821EEB-0191-4656-9E3A-BD1EB6E98BA1}"/>
              </a:ext>
            </a:extLst>
          </p:cNvPr>
          <p:cNvSpPr txBox="1"/>
          <p:nvPr/>
        </p:nvSpPr>
        <p:spPr>
          <a:xfrm>
            <a:off x="244976" y="12162599"/>
            <a:ext cx="30452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Calamite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dimensione: </a:t>
            </a:r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formati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minimo: </a:t>
            </a:r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pezzi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consegna: </a:t>
            </a:r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giorni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6E729A83-8485-4B5F-8CE1-AE24DA4DE96D}"/>
              </a:ext>
            </a:extLst>
          </p:cNvPr>
          <p:cNvSpPr txBox="1"/>
          <p:nvPr/>
        </p:nvSpPr>
        <p:spPr>
          <a:xfrm>
            <a:off x="32031" y="7995046"/>
            <a:ext cx="76323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SEGNO DI RICONOSCIMENTO INDISPENSABILE PER EVENTI, MEETING AZIENDALI, CAMPAGNE ELETTORALI, ASSOCIAZIONI DI CATEGORIA, ENTI BENEFICI, SOCIET</a:t>
            </a:r>
            <a:r>
              <a:rPr lang="it-IT" dirty="0"/>
              <a:t>À SPORTIVE, FANSHOP, MUSEUM SHOP.</a:t>
            </a:r>
            <a:endParaRPr lang="it-IT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163803A-7F43-4ADE-8F91-EE36D7361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9" y="9180386"/>
            <a:ext cx="252412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C8455E5-E3DA-4386-AC78-79101BAA6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579" y="9395105"/>
            <a:ext cx="252412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E5BC1932-78F0-454E-ABAC-4AEFF5D1F2A2}"/>
              </a:ext>
            </a:extLst>
          </p:cNvPr>
          <p:cNvSpPr txBox="1"/>
          <p:nvPr/>
        </p:nvSpPr>
        <p:spPr>
          <a:xfrm>
            <a:off x="4099895" y="12162599"/>
            <a:ext cx="30452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Apribottiglie magnetici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dimensione: 3</a:t>
            </a:r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minimo: </a:t>
            </a:r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pezzi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consegna: </a:t>
            </a:r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giorni</a:t>
            </a: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102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2022-02-11T16:16:24Z</dcterms:modified>
</cp:coreProperties>
</file>