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440021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7AE65-4115-4417-A11C-C758034771CE}" v="16" dt="2022-02-11T15:43:45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36" d="100"/>
          <a:sy n="36" d="100"/>
        </p:scale>
        <p:origin x="25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orea" userId="a307466f-d131-4df8-ad30-ef4c78629677" providerId="ADAL" clId="{25A7AE65-4115-4417-A11C-C758034771CE}"/>
    <pc:docChg chg="custSel modSld">
      <pc:chgData name="Giuseppe Morea" userId="a307466f-d131-4df8-ad30-ef4c78629677" providerId="ADAL" clId="{25A7AE65-4115-4417-A11C-C758034771CE}" dt="2022-02-11T15:51:46.959" v="589" actId="120"/>
      <pc:docMkLst>
        <pc:docMk/>
      </pc:docMkLst>
      <pc:sldChg chg="addSp delSp modSp mod">
        <pc:chgData name="Giuseppe Morea" userId="a307466f-d131-4df8-ad30-ef4c78629677" providerId="ADAL" clId="{25A7AE65-4115-4417-A11C-C758034771CE}" dt="2022-02-11T15:51:46.959" v="589" actId="120"/>
        <pc:sldMkLst>
          <pc:docMk/>
          <pc:sldMk cId="2869497567" sldId="256"/>
        </pc:sldMkLst>
        <pc:spChg chg="add del mod">
          <ac:chgData name="Giuseppe Morea" userId="a307466f-d131-4df8-ad30-ef4c78629677" providerId="ADAL" clId="{25A7AE65-4115-4417-A11C-C758034771CE}" dt="2022-02-11T15:37:54.905" v="2" actId="478"/>
          <ac:spMkLst>
            <pc:docMk/>
            <pc:sldMk cId="2869497567" sldId="256"/>
            <ac:spMk id="4" creationId="{9805E7BA-0DBA-4018-BDD5-0B76143000CD}"/>
          </ac:spMkLst>
        </pc:spChg>
        <pc:spChg chg="mod">
          <ac:chgData name="Giuseppe Morea" userId="a307466f-d131-4df8-ad30-ef4c78629677" providerId="ADAL" clId="{25A7AE65-4115-4417-A11C-C758034771CE}" dt="2022-02-11T15:38:10.088" v="52" actId="20577"/>
          <ac:spMkLst>
            <pc:docMk/>
            <pc:sldMk cId="2869497567" sldId="256"/>
            <ac:spMk id="8" creationId="{4EF199E3-2AF5-4DE1-823D-F0A0D7EC0270}"/>
          </ac:spMkLst>
        </pc:spChg>
        <pc:spChg chg="mod">
          <ac:chgData name="Giuseppe Morea" userId="a307466f-d131-4df8-ad30-ef4c78629677" providerId="ADAL" clId="{25A7AE65-4115-4417-A11C-C758034771CE}" dt="2022-02-11T15:43:12.575" v="255" actId="1076"/>
          <ac:spMkLst>
            <pc:docMk/>
            <pc:sldMk cId="2869497567" sldId="256"/>
            <ac:spMk id="10" creationId="{00BE5DDB-FE22-4F42-AD12-0A1887EA43B2}"/>
          </ac:spMkLst>
        </pc:spChg>
        <pc:spChg chg="add del mod">
          <ac:chgData name="Giuseppe Morea" userId="a307466f-d131-4df8-ad30-ef4c78629677" providerId="ADAL" clId="{25A7AE65-4115-4417-A11C-C758034771CE}" dt="2022-02-11T15:41:46.069" v="238" actId="478"/>
          <ac:spMkLst>
            <pc:docMk/>
            <pc:sldMk cId="2869497567" sldId="256"/>
            <ac:spMk id="11" creationId="{2BEE3B31-49BC-46B0-B1B7-7F47066039ED}"/>
          </ac:spMkLst>
        </pc:spChg>
        <pc:spChg chg="add del mod">
          <ac:chgData name="Giuseppe Morea" userId="a307466f-d131-4df8-ad30-ef4c78629677" providerId="ADAL" clId="{25A7AE65-4115-4417-A11C-C758034771CE}" dt="2022-02-11T15:42:09.475" v="244" actId="478"/>
          <ac:spMkLst>
            <pc:docMk/>
            <pc:sldMk cId="2869497567" sldId="256"/>
            <ac:spMk id="14" creationId="{26112BEF-E67D-4F53-9926-6862B4C26C12}"/>
          </ac:spMkLst>
        </pc:spChg>
        <pc:spChg chg="del">
          <ac:chgData name="Giuseppe Morea" userId="a307466f-d131-4df8-ad30-ef4c78629677" providerId="ADAL" clId="{25A7AE65-4115-4417-A11C-C758034771CE}" dt="2022-02-11T15:39:35.243" v="231" actId="478"/>
          <ac:spMkLst>
            <pc:docMk/>
            <pc:sldMk cId="2869497567" sldId="256"/>
            <ac:spMk id="19" creationId="{C20BE9BA-537C-4F01-B6CD-D23FABBBF327}"/>
          </ac:spMkLst>
        </pc:spChg>
        <pc:spChg chg="del">
          <ac:chgData name="Giuseppe Morea" userId="a307466f-d131-4df8-ad30-ef4c78629677" providerId="ADAL" clId="{25A7AE65-4115-4417-A11C-C758034771CE}" dt="2022-02-11T15:39:35.243" v="231" actId="478"/>
          <ac:spMkLst>
            <pc:docMk/>
            <pc:sldMk cId="2869497567" sldId="256"/>
            <ac:spMk id="20" creationId="{E663C8D0-610C-4416-BD8A-D9CA2630DA67}"/>
          </ac:spMkLst>
        </pc:spChg>
        <pc:spChg chg="del">
          <ac:chgData name="Giuseppe Morea" userId="a307466f-d131-4df8-ad30-ef4c78629677" providerId="ADAL" clId="{25A7AE65-4115-4417-A11C-C758034771CE}" dt="2022-02-11T15:39:35.243" v="231" actId="478"/>
          <ac:spMkLst>
            <pc:docMk/>
            <pc:sldMk cId="2869497567" sldId="256"/>
            <ac:spMk id="21" creationId="{C08282E3-2EDB-4FCA-A668-3963DAD80CC6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27" creationId="{E8F6A5FF-89B3-4E62-B6BF-0C023890030F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28" creationId="{44821EEB-0191-4656-9E3A-BD1EB6E98BA1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29" creationId="{52FDB4EF-7594-4DC0-8ABD-93FD9AA6B25A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33" creationId="{C4D9745A-4F96-40E2-B9EB-3EA2CBA0BC32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34" creationId="{AF22D0A3-7C22-4AEF-BE02-47C04357AA1A}"/>
          </ac:spMkLst>
        </pc:spChg>
        <pc:spChg chg="del">
          <ac:chgData name="Giuseppe Morea" userId="a307466f-d131-4df8-ad30-ef4c78629677" providerId="ADAL" clId="{25A7AE65-4115-4417-A11C-C758034771CE}" dt="2022-02-11T15:41:24.785" v="232" actId="478"/>
          <ac:spMkLst>
            <pc:docMk/>
            <pc:sldMk cId="2869497567" sldId="256"/>
            <ac:spMk id="35" creationId="{242A967C-8378-45FA-9FCA-C1737636AF0C}"/>
          </ac:spMkLst>
        </pc:spChg>
        <pc:spChg chg="add del mod">
          <ac:chgData name="Giuseppe Morea" userId="a307466f-d131-4df8-ad30-ef4c78629677" providerId="ADAL" clId="{25A7AE65-4115-4417-A11C-C758034771CE}" dt="2022-02-11T15:43:00.775" v="254"/>
          <ac:spMkLst>
            <pc:docMk/>
            <pc:sldMk cId="2869497567" sldId="256"/>
            <ac:spMk id="39" creationId="{6863D5D2-F5B8-47A8-91BF-50D030C408D4}"/>
          </ac:spMkLst>
        </pc:spChg>
        <pc:spChg chg="add mod">
          <ac:chgData name="Giuseppe Morea" userId="a307466f-d131-4df8-ad30-ef4c78629677" providerId="ADAL" clId="{25A7AE65-4115-4417-A11C-C758034771CE}" dt="2022-02-11T15:51:46.959" v="589" actId="120"/>
          <ac:spMkLst>
            <pc:docMk/>
            <pc:sldMk cId="2869497567" sldId="256"/>
            <ac:spMk id="40" creationId="{27E4B1F5-676E-4DA2-90EE-A27A2CC77108}"/>
          </ac:spMkLst>
        </pc:spChg>
        <pc:graphicFrameChg chg="add del mod">
          <ac:chgData name="Giuseppe Morea" userId="a307466f-d131-4df8-ad30-ef4c78629677" providerId="ADAL" clId="{25A7AE65-4115-4417-A11C-C758034771CE}" dt="2022-02-11T15:37:54.905" v="2" actId="478"/>
          <ac:graphicFrameMkLst>
            <pc:docMk/>
            <pc:sldMk cId="2869497567" sldId="256"/>
            <ac:graphicFrameMk id="2" creationId="{A62882EC-6D2E-4AF9-A725-107B214E665F}"/>
          </ac:graphicFrameMkLst>
        </pc:graphicFrameChg>
        <pc:graphicFrameChg chg="add del mod">
          <ac:chgData name="Giuseppe Morea" userId="a307466f-d131-4df8-ad30-ef4c78629677" providerId="ADAL" clId="{25A7AE65-4115-4417-A11C-C758034771CE}" dt="2022-02-11T15:41:33.994" v="235" actId="478"/>
          <ac:graphicFrameMkLst>
            <pc:docMk/>
            <pc:sldMk cId="2869497567" sldId="256"/>
            <ac:graphicFrameMk id="5" creationId="{CF9653F6-5F3C-4AC8-94D7-695C15150210}"/>
          </ac:graphicFrameMkLst>
        </pc:graphicFrameChg>
        <pc:graphicFrameChg chg="add del mod">
          <ac:chgData name="Giuseppe Morea" userId="a307466f-d131-4df8-ad30-ef4c78629677" providerId="ADAL" clId="{25A7AE65-4115-4417-A11C-C758034771CE}" dt="2022-02-11T15:41:46.069" v="238" actId="478"/>
          <ac:graphicFrameMkLst>
            <pc:docMk/>
            <pc:sldMk cId="2869497567" sldId="256"/>
            <ac:graphicFrameMk id="7" creationId="{47066DCF-76E8-4920-BF19-D5B24175597D}"/>
          </ac:graphicFrameMkLst>
        </pc:graphicFrameChg>
        <pc:graphicFrameChg chg="add del mod modGraphic">
          <ac:chgData name="Giuseppe Morea" userId="a307466f-d131-4df8-ad30-ef4c78629677" providerId="ADAL" clId="{25A7AE65-4115-4417-A11C-C758034771CE}" dt="2022-02-11T15:42:04.042" v="242" actId="478"/>
          <ac:graphicFrameMkLst>
            <pc:docMk/>
            <pc:sldMk cId="2869497567" sldId="256"/>
            <ac:graphicFrameMk id="12" creationId="{134B775A-20E4-4296-B81B-ECFA15BA90D2}"/>
          </ac:graphicFrameMkLst>
        </pc:graphicFrameChg>
        <pc:graphicFrameChg chg="add del mod">
          <ac:chgData name="Giuseppe Morea" userId="a307466f-d131-4df8-ad30-ef4c78629677" providerId="ADAL" clId="{25A7AE65-4115-4417-A11C-C758034771CE}" dt="2022-02-11T15:42:09.475" v="244" actId="478"/>
          <ac:graphicFrameMkLst>
            <pc:docMk/>
            <pc:sldMk cId="2869497567" sldId="256"/>
            <ac:graphicFrameMk id="13" creationId="{26CB054C-5856-42E3-B6D4-B4765B352113}"/>
          </ac:graphicFrameMkLst>
        </pc:graphicFrameChg>
        <pc:graphicFrameChg chg="add del mod">
          <ac:chgData name="Giuseppe Morea" userId="a307466f-d131-4df8-ad30-ef4c78629677" providerId="ADAL" clId="{25A7AE65-4115-4417-A11C-C758034771CE}" dt="2022-02-11T15:42:20.503" v="246" actId="478"/>
          <ac:graphicFrameMkLst>
            <pc:docMk/>
            <pc:sldMk cId="2869497567" sldId="256"/>
            <ac:graphicFrameMk id="15" creationId="{DB1DE2A8-27AA-48F9-A636-B05FC881F0FE}"/>
          </ac:graphicFrameMkLst>
        </pc:graphicFrameChg>
        <pc:graphicFrameChg chg="add del mod">
          <ac:chgData name="Giuseppe Morea" userId="a307466f-d131-4df8-ad30-ef4c78629677" providerId="ADAL" clId="{25A7AE65-4115-4417-A11C-C758034771CE}" dt="2022-02-11T15:42:22.863" v="248" actId="478"/>
          <ac:graphicFrameMkLst>
            <pc:docMk/>
            <pc:sldMk cId="2869497567" sldId="256"/>
            <ac:graphicFrameMk id="36" creationId="{04DF75F6-4F2E-42EA-B490-B656D5B3FF9A}"/>
          </ac:graphicFrameMkLst>
        </pc:graphicFrameChg>
        <pc:graphicFrameChg chg="add mod">
          <ac:chgData name="Giuseppe Morea" userId="a307466f-d131-4df8-ad30-ef4c78629677" providerId="ADAL" clId="{25A7AE65-4115-4417-A11C-C758034771CE}" dt="2022-02-11T15:43:23.603" v="257" actId="1076"/>
          <ac:graphicFrameMkLst>
            <pc:docMk/>
            <pc:sldMk cId="2869497567" sldId="256"/>
            <ac:graphicFrameMk id="38" creationId="{B2B64431-05C8-411F-8954-B623914B802A}"/>
          </ac:graphicFrameMkLst>
        </pc:graphicFrameChg>
        <pc:picChg chg="mod">
          <ac:chgData name="Giuseppe Morea" userId="a307466f-d131-4df8-ad30-ef4c78629677" providerId="ADAL" clId="{25A7AE65-4115-4417-A11C-C758034771CE}" dt="2022-02-11T15:37:41.654" v="0" actId="14826"/>
          <ac:picMkLst>
            <pc:docMk/>
            <pc:sldMk cId="2869497567" sldId="256"/>
            <ac:picMk id="3" creationId="{73E4053D-5832-4780-BE63-D6D1EF85F376}"/>
          </ac:picMkLst>
        </pc:picChg>
        <pc:picChg chg="del">
          <ac:chgData name="Giuseppe Morea" userId="a307466f-d131-4df8-ad30-ef4c78629677" providerId="ADAL" clId="{25A7AE65-4115-4417-A11C-C758034771CE}" dt="2022-02-11T15:39:35.243" v="231" actId="478"/>
          <ac:picMkLst>
            <pc:docMk/>
            <pc:sldMk cId="2869497567" sldId="256"/>
            <ac:picMk id="6" creationId="{FB045F75-EDD7-4633-98C5-0B4F639038D3}"/>
          </ac:picMkLst>
        </pc:picChg>
        <pc:picChg chg="del">
          <ac:chgData name="Giuseppe Morea" userId="a307466f-d131-4df8-ad30-ef4c78629677" providerId="ADAL" clId="{25A7AE65-4115-4417-A11C-C758034771CE}" dt="2022-02-11T15:39:35.243" v="231" actId="478"/>
          <ac:picMkLst>
            <pc:docMk/>
            <pc:sldMk cId="2869497567" sldId="256"/>
            <ac:picMk id="16" creationId="{FC10A8FD-350C-49D9-9E72-E58CDEEEE9F6}"/>
          </ac:picMkLst>
        </pc:picChg>
        <pc:picChg chg="del">
          <ac:chgData name="Giuseppe Morea" userId="a307466f-d131-4df8-ad30-ef4c78629677" providerId="ADAL" clId="{25A7AE65-4115-4417-A11C-C758034771CE}" dt="2022-02-11T15:39:35.243" v="231" actId="478"/>
          <ac:picMkLst>
            <pc:docMk/>
            <pc:sldMk cId="2869497567" sldId="256"/>
            <ac:picMk id="17" creationId="{2DB5B756-CBE7-4C3F-B6D8-C24B9AB5BE71}"/>
          </ac:picMkLst>
        </pc:picChg>
        <pc:picChg chg="del">
          <ac:chgData name="Giuseppe Morea" userId="a307466f-d131-4df8-ad30-ef4c78629677" providerId="ADAL" clId="{25A7AE65-4115-4417-A11C-C758034771CE}" dt="2022-02-11T15:41:27.081" v="233" actId="478"/>
          <ac:picMkLst>
            <pc:docMk/>
            <pc:sldMk cId="2869497567" sldId="256"/>
            <ac:picMk id="23" creationId="{BF2524B2-CB5E-4A7C-B6A5-5416D5CA3F65}"/>
          </ac:picMkLst>
        </pc:picChg>
        <pc:picChg chg="del">
          <ac:chgData name="Giuseppe Morea" userId="a307466f-d131-4df8-ad30-ef4c78629677" providerId="ADAL" clId="{25A7AE65-4115-4417-A11C-C758034771CE}" dt="2022-02-11T15:41:27.081" v="233" actId="478"/>
          <ac:picMkLst>
            <pc:docMk/>
            <pc:sldMk cId="2869497567" sldId="256"/>
            <ac:picMk id="25" creationId="{4ADD7D86-FB9D-4E86-8ECA-B40A2B851BF1}"/>
          </ac:picMkLst>
        </pc:picChg>
        <pc:picChg chg="del">
          <ac:chgData name="Giuseppe Morea" userId="a307466f-d131-4df8-ad30-ef4c78629677" providerId="ADAL" clId="{25A7AE65-4115-4417-A11C-C758034771CE}" dt="2022-02-11T15:41:27.081" v="233" actId="478"/>
          <ac:picMkLst>
            <pc:docMk/>
            <pc:sldMk cId="2869497567" sldId="256"/>
            <ac:picMk id="26" creationId="{AEACF47C-EC76-4923-87AE-9783C69A3F28}"/>
          </ac:picMkLst>
        </pc:picChg>
        <pc:picChg chg="del">
          <ac:chgData name="Giuseppe Morea" userId="a307466f-d131-4df8-ad30-ef4c78629677" providerId="ADAL" clId="{25A7AE65-4115-4417-A11C-C758034771CE}" dt="2022-02-11T15:41:24.785" v="232" actId="478"/>
          <ac:picMkLst>
            <pc:docMk/>
            <pc:sldMk cId="2869497567" sldId="256"/>
            <ac:picMk id="30" creationId="{8B722B75-1BB6-4692-9BD3-818F55D3BFD1}"/>
          </ac:picMkLst>
        </pc:picChg>
        <pc:picChg chg="del">
          <ac:chgData name="Giuseppe Morea" userId="a307466f-d131-4df8-ad30-ef4c78629677" providerId="ADAL" clId="{25A7AE65-4115-4417-A11C-C758034771CE}" dt="2022-02-11T15:41:24.785" v="232" actId="478"/>
          <ac:picMkLst>
            <pc:docMk/>
            <pc:sldMk cId="2869497567" sldId="256"/>
            <ac:picMk id="31" creationId="{A841B5EF-BB1B-454E-96E8-8E69FED5B9A6}"/>
          </ac:picMkLst>
        </pc:picChg>
        <pc:picChg chg="del">
          <ac:chgData name="Giuseppe Morea" userId="a307466f-d131-4df8-ad30-ef4c78629677" providerId="ADAL" clId="{25A7AE65-4115-4417-A11C-C758034771CE}" dt="2022-02-11T15:41:24.785" v="232" actId="478"/>
          <ac:picMkLst>
            <pc:docMk/>
            <pc:sldMk cId="2869497567" sldId="256"/>
            <ac:picMk id="32" creationId="{AF71DCE3-7D9F-4B3E-86D8-49E8498058EC}"/>
          </ac:picMkLst>
        </pc:picChg>
        <pc:picChg chg="add mod">
          <ac:chgData name="Giuseppe Morea" userId="a307466f-d131-4df8-ad30-ef4c78629677" providerId="ADAL" clId="{25A7AE65-4115-4417-A11C-C758034771CE}" dt="2022-02-11T15:43:33.236" v="258" actId="1076"/>
          <ac:picMkLst>
            <pc:docMk/>
            <pc:sldMk cId="2869497567" sldId="256"/>
            <ac:picMk id="1027" creationId="{610D769E-D480-4F31-BBE3-4FA5DC89A6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356705"/>
            <a:ext cx="6425724" cy="501340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7563446"/>
            <a:ext cx="5669756" cy="34767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6" indent="0" algn="ctr">
              <a:buNone/>
              <a:defRPr sz="1653"/>
            </a:lvl2pPr>
            <a:lvl3pPr marL="755934" indent="0" algn="ctr">
              <a:buNone/>
              <a:defRPr sz="1489"/>
            </a:lvl3pPr>
            <a:lvl4pPr marL="1133902" indent="0" algn="ctr">
              <a:buNone/>
              <a:defRPr sz="1323"/>
            </a:lvl4pPr>
            <a:lvl5pPr marL="1511870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4" indent="0" algn="ctr">
              <a:buNone/>
              <a:defRPr sz="1323"/>
            </a:lvl7pPr>
            <a:lvl8pPr marL="2645772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766679"/>
            <a:ext cx="1630055" cy="122035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766679"/>
            <a:ext cx="4795669" cy="1220351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590058"/>
            <a:ext cx="6520220" cy="599008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9636813"/>
            <a:ext cx="6520220" cy="315004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66681"/>
            <a:ext cx="6520220" cy="2783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530055"/>
            <a:ext cx="3198096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260079"/>
            <a:ext cx="3198096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530055"/>
            <a:ext cx="3213847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260079"/>
            <a:ext cx="3213847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073368"/>
            <a:ext cx="3827085" cy="1023348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073368"/>
            <a:ext cx="3827085" cy="1023348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66" indent="0">
              <a:buNone/>
              <a:defRPr sz="2314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70" indent="0">
              <a:buNone/>
              <a:defRPr sz="1653"/>
            </a:lvl5pPr>
            <a:lvl6pPr marL="1889836" indent="0">
              <a:buNone/>
              <a:defRPr sz="1653"/>
            </a:lvl6pPr>
            <a:lvl7pPr marL="2267804" indent="0">
              <a:buNone/>
              <a:defRPr sz="1653"/>
            </a:lvl7pPr>
            <a:lvl8pPr marL="2645772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766681"/>
            <a:ext cx="6520220" cy="278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3833390"/>
            <a:ext cx="652022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13346867"/>
            <a:ext cx="255139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95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6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F199E3-2AF5-4DE1-823D-F0A0D7EC0270}"/>
              </a:ext>
            </a:extLst>
          </p:cNvPr>
          <p:cNvSpPr txBox="1"/>
          <p:nvPr/>
        </p:nvSpPr>
        <p:spPr>
          <a:xfrm>
            <a:off x="501325" y="6355463"/>
            <a:ext cx="66937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Lacci da collo in pochi click!</a:t>
            </a:r>
            <a:endParaRPr lang="it-IT" sz="32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E5DDB-FE22-4F42-AD12-0A1887EA43B2}"/>
              </a:ext>
            </a:extLst>
          </p:cNvPr>
          <p:cNvSpPr txBox="1"/>
          <p:nvPr/>
        </p:nvSpPr>
        <p:spPr>
          <a:xfrm>
            <a:off x="566835" y="7034963"/>
            <a:ext cx="6562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fiere, congressi, eventi sportivi, e non solo…</a:t>
            </a:r>
          </a:p>
          <a:p>
            <a:pPr algn="ctr"/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 strumento di comunicazione utile, potente e duraturo: realizzalo in pochi click direttamente sul nostro sito</a:t>
            </a: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274262C-DEC0-4792-A12A-73E20BBA8710}"/>
              </a:ext>
            </a:extLst>
          </p:cNvPr>
          <p:cNvSpPr txBox="1"/>
          <p:nvPr/>
        </p:nvSpPr>
        <p:spPr>
          <a:xfrm>
            <a:off x="487470" y="352416"/>
            <a:ext cx="1787068" cy="3052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900" b="1" spc="-25" dirty="0">
                <a:solidFill>
                  <a:srgbClr val="45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TUO LOGO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B04CD987-121B-46CB-A56B-6BA9B72C6243}"/>
              </a:ext>
            </a:extLst>
          </p:cNvPr>
          <p:cNvSpPr txBox="1"/>
          <p:nvPr/>
        </p:nvSpPr>
        <p:spPr>
          <a:xfrm>
            <a:off x="4720724" y="460138"/>
            <a:ext cx="259397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E4053D-5832-4780-BE63-D6D1EF85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02" y="948510"/>
            <a:ext cx="6972777" cy="5323891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7E648C1B-D31E-45BE-8B0B-141FEFE2A4D8}"/>
              </a:ext>
            </a:extLst>
          </p:cNvPr>
          <p:cNvSpPr txBox="1"/>
          <p:nvPr/>
        </p:nvSpPr>
        <p:spPr>
          <a:xfrm>
            <a:off x="138545" y="14047797"/>
            <a:ext cx="72874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9AFF2A-F6C6-49E8-A1B0-5591F5CC125E}"/>
              </a:ext>
            </a:extLst>
          </p:cNvPr>
          <p:cNvCxnSpPr/>
          <p:nvPr/>
        </p:nvCxnSpPr>
        <p:spPr>
          <a:xfrm>
            <a:off x="152400" y="13923819"/>
            <a:ext cx="7287491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>
            <a:extLst>
              <a:ext uri="{FF2B5EF4-FFF2-40B4-BE49-F238E27FC236}">
                <a16:creationId xmlns:a16="http://schemas.microsoft.com/office/drawing/2014/main" id="{610D769E-D480-4F31-BBE3-4FA5DC89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02" y="8834786"/>
            <a:ext cx="25241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B2B64431-05C8-411F-8954-B623914B8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93526"/>
              </p:ext>
            </p:extLst>
          </p:nvPr>
        </p:nvGraphicFramePr>
        <p:xfrm>
          <a:off x="1153515" y="7911456"/>
          <a:ext cx="5238750" cy="545338"/>
        </p:xfrm>
        <a:graphic>
          <a:graphicData uri="http://schemas.openxmlformats.org/drawingml/2006/table">
            <a:tbl>
              <a:tblPr/>
              <a:tblGrid>
                <a:gridCol w="5238750">
                  <a:extLst>
                    <a:ext uri="{9D8B030D-6E8A-4147-A177-3AD203B41FA5}">
                      <a16:colId xmlns:a16="http://schemas.microsoft.com/office/drawing/2014/main" val="466598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31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25A5A"/>
                          </a:solidFill>
                          <a:effectLst/>
                          <a:latin typeface="Arial" panose="020B0604020202020204" pitchFamily="34" charset="0"/>
                        </a:rPr>
                        <a:t>LIBERA LA TUA FANTASIA!</a:t>
                      </a:r>
                      <a:endParaRPr lang="it-IT" b="0" dirty="0">
                        <a:solidFill>
                          <a:srgbClr val="F25A5A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10980"/>
                  </a:ext>
                </a:extLst>
              </a:tr>
            </a:tbl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7E4B1F5-676E-4DA2-90EE-A27A2CC77108}"/>
              </a:ext>
            </a:extLst>
          </p:cNvPr>
          <p:cNvSpPr txBox="1"/>
          <p:nvPr/>
        </p:nvSpPr>
        <p:spPr>
          <a:xfrm>
            <a:off x="3388659" y="8834786"/>
            <a:ext cx="3740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Lacci da collo</a:t>
            </a:r>
          </a:p>
          <a:p>
            <a:endParaRPr lang="it-IT" b="1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materiale: 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raso, poliestere, R-PET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accessori: 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moschettoni in metallo, fibbia in plastica, sgancio di 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misure: 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15mm, 20mm, 25mm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logo: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quadricromia multicolore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minimo: 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pezzi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consegna: </a:t>
            </a:r>
            <a:r>
              <a:rPr lang="it-IT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giorni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949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93</Words>
  <Application>Microsoft Office PowerPoint</Application>
  <PresentationFormat>Personalizzato</PresentationFormat>
  <Paragraphs>15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Gatta</dc:creator>
  <cp:lastModifiedBy>Giuseppe Morea</cp:lastModifiedBy>
  <cp:revision>3</cp:revision>
  <dcterms:created xsi:type="dcterms:W3CDTF">2022-02-09T11:24:50Z</dcterms:created>
  <dcterms:modified xsi:type="dcterms:W3CDTF">2022-02-11T15:51:49Z</dcterms:modified>
</cp:coreProperties>
</file>