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46EF3-ED63-4AD8-AAD7-9C2DB5BAFFBD}" v="28" dt="2022-02-11T14:29:41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50" d="100"/>
          <a:sy n="50" d="100"/>
        </p:scale>
        <p:origin x="114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D4146EF3-ED63-4AD8-AAD7-9C2DB5BAFFBD}"/>
    <pc:docChg chg="undo custSel modSld">
      <pc:chgData name="Giuseppe Morea" userId="a307466f-d131-4df8-ad30-ef4c78629677" providerId="ADAL" clId="{D4146EF3-ED63-4AD8-AAD7-9C2DB5BAFFBD}" dt="2022-02-11T14:31:05.354" v="375" actId="1076"/>
      <pc:docMkLst>
        <pc:docMk/>
      </pc:docMkLst>
      <pc:sldChg chg="addSp delSp modSp mod">
        <pc:chgData name="Giuseppe Morea" userId="a307466f-d131-4df8-ad30-ef4c78629677" providerId="ADAL" clId="{D4146EF3-ED63-4AD8-AAD7-9C2DB5BAFFBD}" dt="2022-02-11T14:31:05.354" v="375" actId="1076"/>
        <pc:sldMkLst>
          <pc:docMk/>
          <pc:sldMk cId="2869497567" sldId="256"/>
        </pc:sldMkLst>
        <pc:spChg chg="add del mod">
          <ac:chgData name="Giuseppe Morea" userId="a307466f-d131-4df8-ad30-ef4c78629677" providerId="ADAL" clId="{D4146EF3-ED63-4AD8-AAD7-9C2DB5BAFFBD}" dt="2022-02-11T14:20:40.580" v="2" actId="478"/>
          <ac:spMkLst>
            <pc:docMk/>
            <pc:sldMk cId="2869497567" sldId="256"/>
            <ac:spMk id="4" creationId="{7099B6F8-9F0D-40AE-AED9-DCAA1559AF85}"/>
          </ac:spMkLst>
        </pc:spChg>
        <pc:spChg chg="add del mod">
          <ac:chgData name="Giuseppe Morea" userId="a307466f-d131-4df8-ad30-ef4c78629677" providerId="ADAL" clId="{D4146EF3-ED63-4AD8-AAD7-9C2DB5BAFFBD}" dt="2022-02-11T14:20:45.173" v="4" actId="478"/>
          <ac:spMkLst>
            <pc:docMk/>
            <pc:sldMk cId="2869497567" sldId="256"/>
            <ac:spMk id="7" creationId="{B1FDE76E-B90E-4A6A-B23C-8F12F9F5A4D2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10" creationId="{00BE5DDB-FE22-4F42-AD12-0A1887EA43B2}"/>
          </ac:spMkLst>
        </pc:spChg>
        <pc:spChg chg="add del mod">
          <ac:chgData name="Giuseppe Morea" userId="a307466f-d131-4df8-ad30-ef4c78629677" providerId="ADAL" clId="{D4146EF3-ED63-4AD8-AAD7-9C2DB5BAFFBD}" dt="2022-02-11T14:25:02.920" v="112" actId="478"/>
          <ac:spMkLst>
            <pc:docMk/>
            <pc:sldMk cId="2869497567" sldId="256"/>
            <ac:spMk id="13" creationId="{9A44797B-57E3-4B04-B8EC-93B77E50A069}"/>
          </ac:spMkLst>
        </pc:spChg>
        <pc:spChg chg="add del mod">
          <ac:chgData name="Giuseppe Morea" userId="a307466f-d131-4df8-ad30-ef4c78629677" providerId="ADAL" clId="{D4146EF3-ED63-4AD8-AAD7-9C2DB5BAFFBD}" dt="2022-02-11T14:25:17.457" v="117"/>
          <ac:spMkLst>
            <pc:docMk/>
            <pc:sldMk cId="2869497567" sldId="256"/>
            <ac:spMk id="14" creationId="{6A6D68FB-12DC-438F-8300-A3B0D427E51D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19" creationId="{C20BE9BA-537C-4F01-B6CD-D23FABBBF327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21" creationId="{C08282E3-2EDB-4FCA-A668-3963DAD80CC6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7" creationId="{E8F6A5FF-89B3-4E62-B6BF-0C023890030F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8" creationId="{44821EEB-0191-4656-9E3A-BD1EB6E98BA1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5" creationId="{242A967C-8378-45FA-9FCA-C1737636AF0C}"/>
          </ac:spMkLst>
        </pc:spChg>
        <pc:spChg chg="add del mod">
          <ac:chgData name="Giuseppe Morea" userId="a307466f-d131-4df8-ad30-ef4c78629677" providerId="ADAL" clId="{D4146EF3-ED63-4AD8-AAD7-9C2DB5BAFFBD}" dt="2022-02-11T14:22:13.028" v="60"/>
          <ac:spMkLst>
            <pc:docMk/>
            <pc:sldMk cId="2869497567" sldId="256"/>
            <ac:spMk id="36" creationId="{D7BCCF2C-84EC-4C4F-B978-2777577C9240}"/>
          </ac:spMkLst>
        </pc:spChg>
        <pc:spChg chg="add del mod">
          <ac:chgData name="Giuseppe Morea" userId="a307466f-d131-4df8-ad30-ef4c78629677" providerId="ADAL" clId="{D4146EF3-ED63-4AD8-AAD7-9C2DB5BAFFBD}" dt="2022-02-11T14:25:17.457" v="115"/>
          <ac:spMkLst>
            <pc:docMk/>
            <pc:sldMk cId="2869497567" sldId="256"/>
            <ac:spMk id="37" creationId="{FA36CC92-5BE7-4056-A66C-402ABF07E648}"/>
          </ac:spMkLst>
        </pc:spChg>
        <pc:spChg chg="add del mod">
          <ac:chgData name="Giuseppe Morea" userId="a307466f-d131-4df8-ad30-ef4c78629677" providerId="ADAL" clId="{D4146EF3-ED63-4AD8-AAD7-9C2DB5BAFFBD}" dt="2022-02-11T14:25:41.487" v="123"/>
          <ac:spMkLst>
            <pc:docMk/>
            <pc:sldMk cId="2869497567" sldId="256"/>
            <ac:spMk id="38" creationId="{57AB8E3B-7E1E-4AE6-B260-863888AB199C}"/>
          </ac:spMkLst>
        </pc:spChg>
        <pc:spChg chg="add del mod">
          <ac:chgData name="Giuseppe Morea" userId="a307466f-d131-4df8-ad30-ef4c78629677" providerId="ADAL" clId="{D4146EF3-ED63-4AD8-AAD7-9C2DB5BAFFBD}" dt="2022-02-11T14:25:41.472" v="121" actId="478"/>
          <ac:spMkLst>
            <pc:docMk/>
            <pc:sldMk cId="2869497567" sldId="256"/>
            <ac:spMk id="40" creationId="{3AA1E94F-60AE-41A7-90A7-1DDC3DF69F8B}"/>
          </ac:spMkLst>
        </pc:spChg>
        <pc:spChg chg="add del mod">
          <ac:chgData name="Giuseppe Morea" userId="a307466f-d131-4df8-ad30-ef4c78629677" providerId="ADAL" clId="{D4146EF3-ED63-4AD8-AAD7-9C2DB5BAFFBD}" dt="2022-02-11T14:25:59.652" v="128"/>
          <ac:spMkLst>
            <pc:docMk/>
            <pc:sldMk cId="2869497567" sldId="256"/>
            <ac:spMk id="41" creationId="{742489B1-18CA-4C5A-8F6E-07E2D753FCB9}"/>
          </ac:spMkLst>
        </pc:spChg>
        <pc:spChg chg="add del mod">
          <ac:chgData name="Giuseppe Morea" userId="a307466f-d131-4df8-ad30-ef4c78629677" providerId="ADAL" clId="{D4146EF3-ED63-4AD8-AAD7-9C2DB5BAFFBD}" dt="2022-02-11T14:25:59.652" v="126"/>
          <ac:spMkLst>
            <pc:docMk/>
            <pc:sldMk cId="2869497567" sldId="256"/>
            <ac:spMk id="43" creationId="{B901FE5A-7F39-451E-9954-64EFB285B6CB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4" creationId="{4B022C4A-71AE-415B-8C95-E0EA426BE2C2}"/>
          </ac:spMkLst>
        </pc:spChg>
        <pc:spChg chg="add del mod">
          <ac:chgData name="Giuseppe Morea" userId="a307466f-d131-4df8-ad30-ef4c78629677" providerId="ADAL" clId="{D4146EF3-ED63-4AD8-AAD7-9C2DB5BAFFBD}" dt="2022-02-11T14:28:33.164" v="223" actId="478"/>
          <ac:spMkLst>
            <pc:docMk/>
            <pc:sldMk cId="2869497567" sldId="256"/>
            <ac:spMk id="45" creationId="{F5A6E74C-E9C3-4716-A884-C7C2F007E69E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6" creationId="{7ED3D4B4-C605-4133-BB69-362A96A4E644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7" creationId="{7B67DAAD-A385-4980-ACEC-6300FA2796A2}"/>
          </ac:spMkLst>
        </pc:spChg>
        <pc:graphicFrameChg chg="add del mod">
          <ac:chgData name="Giuseppe Morea" userId="a307466f-d131-4df8-ad30-ef4c78629677" providerId="ADAL" clId="{D4146EF3-ED63-4AD8-AAD7-9C2DB5BAFFBD}" dt="2022-02-11T14:20:40.580" v="2" actId="478"/>
          <ac:graphicFrameMkLst>
            <pc:docMk/>
            <pc:sldMk cId="2869497567" sldId="256"/>
            <ac:graphicFrameMk id="2" creationId="{57FD7A90-583B-46FB-A6AE-DA8199B394E4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0:45.173" v="4" actId="478"/>
          <ac:graphicFrameMkLst>
            <pc:docMk/>
            <pc:sldMk cId="2869497567" sldId="256"/>
            <ac:graphicFrameMk id="5" creationId="{31F5E0BE-A836-44ED-A9F6-14B4732F1EBF}"/>
          </ac:graphicFrameMkLst>
        </pc:graphicFrameChg>
        <pc:graphicFrameChg chg="add mod modGraphic">
          <ac:chgData name="Giuseppe Morea" userId="a307466f-d131-4df8-ad30-ef4c78629677" providerId="ADAL" clId="{D4146EF3-ED63-4AD8-AAD7-9C2DB5BAFFBD}" dt="2022-02-11T14:31:05.354" v="375" actId="1076"/>
          <ac:graphicFrameMkLst>
            <pc:docMk/>
            <pc:sldMk cId="2869497567" sldId="256"/>
            <ac:graphicFrameMk id="11" creationId="{86B98FC5-9766-41E3-9742-ECA8F1E8583B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4:57.101" v="111" actId="478"/>
          <ac:graphicFrameMkLst>
            <pc:docMk/>
            <pc:sldMk cId="2869497567" sldId="256"/>
            <ac:graphicFrameMk id="12" creationId="{364B680A-5918-40CD-BCC1-40A59B671408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17.457" v="115"/>
          <ac:graphicFrameMkLst>
            <pc:docMk/>
            <pc:sldMk cId="2869497567" sldId="256"/>
            <ac:graphicFrameMk id="15" creationId="{ACB740AD-14A0-47F0-BC60-86524B875526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41.472" v="121" actId="478"/>
          <ac:graphicFrameMkLst>
            <pc:docMk/>
            <pc:sldMk cId="2869497567" sldId="256"/>
            <ac:graphicFrameMk id="39" creationId="{8ECF4722-F6A2-4040-98D3-FEBE9F35247F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59.652" v="126"/>
          <ac:graphicFrameMkLst>
            <pc:docMk/>
            <pc:sldMk cId="2869497567" sldId="256"/>
            <ac:graphicFrameMk id="42" creationId="{020A5D37-AE50-46A6-AA76-D82365977CDD}"/>
          </ac:graphicFrameMkLst>
        </pc:graphicFrameChg>
        <pc:picChg chg="mod">
          <ac:chgData name="Giuseppe Morea" userId="a307466f-d131-4df8-ad30-ef4c78629677" providerId="ADAL" clId="{D4146EF3-ED63-4AD8-AAD7-9C2DB5BAFFBD}" dt="2022-02-11T14:20:32.294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6" creationId="{FB045F75-EDD7-4633-98C5-0B4F639038D3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16" creationId="{FC10A8FD-350C-49D9-9E72-E58CDEEEE9F6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17" creationId="{2DB5B756-CBE7-4C3F-B6D8-C24B9AB5BE71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3" creationId="{BF2524B2-CB5E-4A7C-B6A5-5416D5CA3F65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5" creationId="{4ADD7D86-FB9D-4E86-8ECA-B40A2B851BF1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286502" y="6396378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ampia scelta di grembiuli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537106" y="6912901"/>
            <a:ext cx="64293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Nel nostro assortimento potrai trovare un'ampia scelta di grembiuli, un classico del settore </a:t>
            </a:r>
            <a:r>
              <a:rPr lang="it-IT" b="0" i="0" dirty="0" err="1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Ho.Re.Ca</a:t>
            </a:r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. Inoltre abbiamo introdotto tra i nostri marchi di punta anche l'assortimento </a:t>
            </a:r>
            <a:r>
              <a:rPr lang="it-IT" b="0" i="0" dirty="0" err="1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Siggi</a:t>
            </a:r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br>
              <a:rPr lang="it-IT" dirty="0"/>
            </a:br>
            <a:endParaRPr lang="it-IT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B045F75-EDD7-4633-98C5-0B4F63903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546" y="9183750"/>
            <a:ext cx="1409224" cy="1615812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FC10A8FD-350C-49D9-9E72-E58CDEEEE9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3383" y="9183750"/>
            <a:ext cx="1409224" cy="1615812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2DB5B756-CBE7-4C3F-B6D8-C24B9AB5BE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9708" y="9170414"/>
            <a:ext cx="1409224" cy="1615812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20BE9BA-537C-4F01-B6CD-D23FABBBF327}"/>
              </a:ext>
            </a:extLst>
          </p:cNvPr>
          <p:cNvSpPr txBox="1"/>
          <p:nvPr/>
        </p:nvSpPr>
        <p:spPr>
          <a:xfrm>
            <a:off x="513624" y="10923539"/>
            <a:ext cx="1787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Qualità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2804461" y="10915485"/>
            <a:ext cx="1787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Stile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08282E3-2EDB-4FCA-A668-3963DAD80CC6}"/>
              </a:ext>
            </a:extLst>
          </p:cNvPr>
          <p:cNvSpPr txBox="1"/>
          <p:nvPr/>
        </p:nvSpPr>
        <p:spPr>
          <a:xfrm>
            <a:off x="5095297" y="10933194"/>
            <a:ext cx="1524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Comfort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86B98FC5-9766-41E3-9742-ECA8F1E85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98697"/>
              </p:ext>
            </p:extLst>
          </p:nvPr>
        </p:nvGraphicFramePr>
        <p:xfrm>
          <a:off x="491046" y="8303755"/>
          <a:ext cx="6521450" cy="545338"/>
        </p:xfrm>
        <a:graphic>
          <a:graphicData uri="http://schemas.openxmlformats.org/drawingml/2006/table">
            <a:tbl>
              <a:tblPr/>
              <a:tblGrid>
                <a:gridCol w="6521450">
                  <a:extLst>
                    <a:ext uri="{9D8B030D-6E8A-4147-A177-3AD203B41FA5}">
                      <a16:colId xmlns:a16="http://schemas.microsoft.com/office/drawing/2014/main" val="3497858887"/>
                    </a:ext>
                  </a:extLst>
                </a:gridCol>
              </a:tblGrid>
              <a:tr h="18457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75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F33021"/>
                          </a:solidFill>
                          <a:effectLst/>
                          <a:latin typeface="Arial" panose="020B0604020202020204" pitchFamily="34" charset="0"/>
                        </a:rPr>
                        <a:t>QUALITÀ | STILE | COMFORT</a:t>
                      </a:r>
                      <a:endParaRPr lang="it-IT" b="0" dirty="0">
                        <a:solidFill>
                          <a:srgbClr val="F3302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226574"/>
                  </a:ext>
                </a:extLst>
              </a:tr>
            </a:tbl>
          </a:graphicData>
        </a:graphic>
      </p:graphicFrame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4B022C4A-71AE-415B-8C95-E0EA426BE2C2}"/>
              </a:ext>
            </a:extLst>
          </p:cNvPr>
          <p:cNvSpPr txBox="1"/>
          <p:nvPr/>
        </p:nvSpPr>
        <p:spPr>
          <a:xfrm>
            <a:off x="297503" y="11447626"/>
            <a:ext cx="228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Realizzati con materiali</a:t>
            </a:r>
            <a:b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resistenti agli strappi e</a:t>
            </a:r>
            <a:b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lavaggi aggressivi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ED3D4B4-C605-4133-BB69-362A96A4E644}"/>
              </a:ext>
            </a:extLst>
          </p:cNvPr>
          <p:cNvSpPr txBox="1"/>
          <p:nvPr/>
        </p:nvSpPr>
        <p:spPr>
          <a:xfrm>
            <a:off x="2585527" y="11447626"/>
            <a:ext cx="233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Grembiuli lunghi, corti, con pettorina o senza per essere alla moda.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7B67DAAD-A385-4980-ACEC-6300FA2796A2}"/>
              </a:ext>
            </a:extLst>
          </p:cNvPr>
          <p:cNvSpPr txBox="1"/>
          <p:nvPr/>
        </p:nvSpPr>
        <p:spPr>
          <a:xfrm>
            <a:off x="4805757" y="11465335"/>
            <a:ext cx="233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Abbigliamento disegnato per lasciarvi liberi di muovervi</a:t>
            </a: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89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2022-02-11T14:31:09Z</dcterms:modified>
</cp:coreProperties>
</file>