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7559675" cy="14400213"/>
  <p:notesSz cx="6858000" cy="9144000"/>
  <p:defaultTextStyle>
    <a:defPPr>
      <a:defRPr lang="en-US"/>
    </a:defPPr>
    <a:lvl1pPr marL="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8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2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5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0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32F910-4747-4B62-B67B-43EF9FDA8BD8}" v="20" dt="2022-02-11T14:36:36.649"/>
    <p1510:client id="{D4146EF3-ED63-4AD8-AAD7-9C2DB5BAFFBD}" v="28" dt="2022-02-11T14:29:41.2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5" autoAdjust="0"/>
    <p:restoredTop sz="94660"/>
  </p:normalViewPr>
  <p:slideViewPr>
    <p:cSldViewPr snapToGrid="0">
      <p:cViewPr>
        <p:scale>
          <a:sx n="60" d="100"/>
          <a:sy n="60" d="100"/>
        </p:scale>
        <p:origin x="924" y="-20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useppe Morea" userId="a307466f-d131-4df8-ad30-ef4c78629677" providerId="ADAL" clId="{D4146EF3-ED63-4AD8-AAD7-9C2DB5BAFFBD}"/>
    <pc:docChg chg="undo custSel modSld">
      <pc:chgData name="Giuseppe Morea" userId="a307466f-d131-4df8-ad30-ef4c78629677" providerId="ADAL" clId="{D4146EF3-ED63-4AD8-AAD7-9C2DB5BAFFBD}" dt="2022-02-11T14:31:05.354" v="375" actId="1076"/>
      <pc:docMkLst>
        <pc:docMk/>
      </pc:docMkLst>
      <pc:sldChg chg="addSp delSp modSp mod">
        <pc:chgData name="Giuseppe Morea" userId="a307466f-d131-4df8-ad30-ef4c78629677" providerId="ADAL" clId="{D4146EF3-ED63-4AD8-AAD7-9C2DB5BAFFBD}" dt="2022-02-11T14:31:05.354" v="375" actId="1076"/>
        <pc:sldMkLst>
          <pc:docMk/>
          <pc:sldMk cId="2869497567" sldId="256"/>
        </pc:sldMkLst>
        <pc:spChg chg="add del mod">
          <ac:chgData name="Giuseppe Morea" userId="a307466f-d131-4df8-ad30-ef4c78629677" providerId="ADAL" clId="{D4146EF3-ED63-4AD8-AAD7-9C2DB5BAFFBD}" dt="2022-02-11T14:20:40.580" v="2" actId="478"/>
          <ac:spMkLst>
            <pc:docMk/>
            <pc:sldMk cId="2869497567" sldId="256"/>
            <ac:spMk id="4" creationId="{7099B6F8-9F0D-40AE-AED9-DCAA1559AF85}"/>
          </ac:spMkLst>
        </pc:spChg>
        <pc:spChg chg="add del mod">
          <ac:chgData name="Giuseppe Morea" userId="a307466f-d131-4df8-ad30-ef4c78629677" providerId="ADAL" clId="{D4146EF3-ED63-4AD8-AAD7-9C2DB5BAFFBD}" dt="2022-02-11T14:20:45.173" v="4" actId="478"/>
          <ac:spMkLst>
            <pc:docMk/>
            <pc:sldMk cId="2869497567" sldId="256"/>
            <ac:spMk id="7" creationId="{B1FDE76E-B90E-4A6A-B23C-8F12F9F5A4D2}"/>
          </ac:spMkLst>
        </pc:spChg>
        <pc:spChg chg="mod">
          <ac:chgData name="Giuseppe Morea" userId="a307466f-d131-4df8-ad30-ef4c78629677" providerId="ADAL" clId="{D4146EF3-ED63-4AD8-AAD7-9C2DB5BAFFBD}" dt="2022-02-11T14:31:05.354" v="375" actId="1076"/>
          <ac:spMkLst>
            <pc:docMk/>
            <pc:sldMk cId="2869497567" sldId="256"/>
            <ac:spMk id="8" creationId="{4EF199E3-2AF5-4DE1-823D-F0A0D7EC0270}"/>
          </ac:spMkLst>
        </pc:spChg>
        <pc:spChg chg="mod">
          <ac:chgData name="Giuseppe Morea" userId="a307466f-d131-4df8-ad30-ef4c78629677" providerId="ADAL" clId="{D4146EF3-ED63-4AD8-AAD7-9C2DB5BAFFBD}" dt="2022-02-11T14:31:05.354" v="375" actId="1076"/>
          <ac:spMkLst>
            <pc:docMk/>
            <pc:sldMk cId="2869497567" sldId="256"/>
            <ac:spMk id="10" creationId="{00BE5DDB-FE22-4F42-AD12-0A1887EA43B2}"/>
          </ac:spMkLst>
        </pc:spChg>
        <pc:spChg chg="add del mod">
          <ac:chgData name="Giuseppe Morea" userId="a307466f-d131-4df8-ad30-ef4c78629677" providerId="ADAL" clId="{D4146EF3-ED63-4AD8-AAD7-9C2DB5BAFFBD}" dt="2022-02-11T14:25:02.920" v="112" actId="478"/>
          <ac:spMkLst>
            <pc:docMk/>
            <pc:sldMk cId="2869497567" sldId="256"/>
            <ac:spMk id="13" creationId="{9A44797B-57E3-4B04-B8EC-93B77E50A069}"/>
          </ac:spMkLst>
        </pc:spChg>
        <pc:spChg chg="add del mod">
          <ac:chgData name="Giuseppe Morea" userId="a307466f-d131-4df8-ad30-ef4c78629677" providerId="ADAL" clId="{D4146EF3-ED63-4AD8-AAD7-9C2DB5BAFFBD}" dt="2022-02-11T14:25:17.457" v="117"/>
          <ac:spMkLst>
            <pc:docMk/>
            <pc:sldMk cId="2869497567" sldId="256"/>
            <ac:spMk id="14" creationId="{6A6D68FB-12DC-438F-8300-A3B0D427E51D}"/>
          </ac:spMkLst>
        </pc:spChg>
        <pc:spChg chg="mod">
          <ac:chgData name="Giuseppe Morea" userId="a307466f-d131-4df8-ad30-ef4c78629677" providerId="ADAL" clId="{D4146EF3-ED63-4AD8-AAD7-9C2DB5BAFFBD}" dt="2022-02-11T14:31:05.354" v="375" actId="1076"/>
          <ac:spMkLst>
            <pc:docMk/>
            <pc:sldMk cId="2869497567" sldId="256"/>
            <ac:spMk id="19" creationId="{C20BE9BA-537C-4F01-B6CD-D23FABBBF327}"/>
          </ac:spMkLst>
        </pc:spChg>
        <pc:spChg chg="mod">
          <ac:chgData name="Giuseppe Morea" userId="a307466f-d131-4df8-ad30-ef4c78629677" providerId="ADAL" clId="{D4146EF3-ED63-4AD8-AAD7-9C2DB5BAFFBD}" dt="2022-02-11T14:31:05.354" v="375" actId="1076"/>
          <ac:spMkLst>
            <pc:docMk/>
            <pc:sldMk cId="2869497567" sldId="256"/>
            <ac:spMk id="20" creationId="{E663C8D0-610C-4416-BD8A-D9CA2630DA67}"/>
          </ac:spMkLst>
        </pc:spChg>
        <pc:spChg chg="mod">
          <ac:chgData name="Giuseppe Morea" userId="a307466f-d131-4df8-ad30-ef4c78629677" providerId="ADAL" clId="{D4146EF3-ED63-4AD8-AAD7-9C2DB5BAFFBD}" dt="2022-02-11T14:31:05.354" v="375" actId="1076"/>
          <ac:spMkLst>
            <pc:docMk/>
            <pc:sldMk cId="2869497567" sldId="256"/>
            <ac:spMk id="21" creationId="{C08282E3-2EDB-4FCA-A668-3963DAD80CC6}"/>
          </ac:spMkLst>
        </pc:spChg>
        <pc:spChg chg="del mod">
          <ac:chgData name="Giuseppe Morea" userId="a307466f-d131-4df8-ad30-ef4c78629677" providerId="ADAL" clId="{D4146EF3-ED63-4AD8-AAD7-9C2DB5BAFFBD}" dt="2022-02-11T14:23:13.264" v="75" actId="478"/>
          <ac:spMkLst>
            <pc:docMk/>
            <pc:sldMk cId="2869497567" sldId="256"/>
            <ac:spMk id="27" creationId="{E8F6A5FF-89B3-4E62-B6BF-0C023890030F}"/>
          </ac:spMkLst>
        </pc:spChg>
        <pc:spChg chg="del mod">
          <ac:chgData name="Giuseppe Morea" userId="a307466f-d131-4df8-ad30-ef4c78629677" providerId="ADAL" clId="{D4146EF3-ED63-4AD8-AAD7-9C2DB5BAFFBD}" dt="2022-02-11T14:23:13.264" v="75" actId="478"/>
          <ac:spMkLst>
            <pc:docMk/>
            <pc:sldMk cId="2869497567" sldId="256"/>
            <ac:spMk id="28" creationId="{44821EEB-0191-4656-9E3A-BD1EB6E98BA1}"/>
          </ac:spMkLst>
        </pc:spChg>
        <pc:spChg chg="del mod">
          <ac:chgData name="Giuseppe Morea" userId="a307466f-d131-4df8-ad30-ef4c78629677" providerId="ADAL" clId="{D4146EF3-ED63-4AD8-AAD7-9C2DB5BAFFBD}" dt="2022-02-11T14:23:13.264" v="75" actId="478"/>
          <ac:spMkLst>
            <pc:docMk/>
            <pc:sldMk cId="2869497567" sldId="256"/>
            <ac:spMk id="29" creationId="{52FDB4EF-7594-4DC0-8ABD-93FD9AA6B25A}"/>
          </ac:spMkLst>
        </pc:spChg>
        <pc:spChg chg="del">
          <ac:chgData name="Giuseppe Morea" userId="a307466f-d131-4df8-ad30-ef4c78629677" providerId="ADAL" clId="{D4146EF3-ED63-4AD8-AAD7-9C2DB5BAFFBD}" dt="2022-02-11T14:21:38.045" v="57" actId="478"/>
          <ac:spMkLst>
            <pc:docMk/>
            <pc:sldMk cId="2869497567" sldId="256"/>
            <ac:spMk id="33" creationId="{C4D9745A-4F96-40E2-B9EB-3EA2CBA0BC32}"/>
          </ac:spMkLst>
        </pc:spChg>
        <pc:spChg chg="del">
          <ac:chgData name="Giuseppe Morea" userId="a307466f-d131-4df8-ad30-ef4c78629677" providerId="ADAL" clId="{D4146EF3-ED63-4AD8-AAD7-9C2DB5BAFFBD}" dt="2022-02-11T14:21:38.045" v="57" actId="478"/>
          <ac:spMkLst>
            <pc:docMk/>
            <pc:sldMk cId="2869497567" sldId="256"/>
            <ac:spMk id="34" creationId="{AF22D0A3-7C22-4AEF-BE02-47C04357AA1A}"/>
          </ac:spMkLst>
        </pc:spChg>
        <pc:spChg chg="del">
          <ac:chgData name="Giuseppe Morea" userId="a307466f-d131-4df8-ad30-ef4c78629677" providerId="ADAL" clId="{D4146EF3-ED63-4AD8-AAD7-9C2DB5BAFFBD}" dt="2022-02-11T14:21:38.045" v="57" actId="478"/>
          <ac:spMkLst>
            <pc:docMk/>
            <pc:sldMk cId="2869497567" sldId="256"/>
            <ac:spMk id="35" creationId="{242A967C-8378-45FA-9FCA-C1737636AF0C}"/>
          </ac:spMkLst>
        </pc:spChg>
        <pc:spChg chg="add del mod">
          <ac:chgData name="Giuseppe Morea" userId="a307466f-d131-4df8-ad30-ef4c78629677" providerId="ADAL" clId="{D4146EF3-ED63-4AD8-AAD7-9C2DB5BAFFBD}" dt="2022-02-11T14:22:13.028" v="60"/>
          <ac:spMkLst>
            <pc:docMk/>
            <pc:sldMk cId="2869497567" sldId="256"/>
            <ac:spMk id="36" creationId="{D7BCCF2C-84EC-4C4F-B978-2777577C9240}"/>
          </ac:spMkLst>
        </pc:spChg>
        <pc:spChg chg="add del mod">
          <ac:chgData name="Giuseppe Morea" userId="a307466f-d131-4df8-ad30-ef4c78629677" providerId="ADAL" clId="{D4146EF3-ED63-4AD8-AAD7-9C2DB5BAFFBD}" dt="2022-02-11T14:25:17.457" v="115"/>
          <ac:spMkLst>
            <pc:docMk/>
            <pc:sldMk cId="2869497567" sldId="256"/>
            <ac:spMk id="37" creationId="{FA36CC92-5BE7-4056-A66C-402ABF07E648}"/>
          </ac:spMkLst>
        </pc:spChg>
        <pc:spChg chg="add del mod">
          <ac:chgData name="Giuseppe Morea" userId="a307466f-d131-4df8-ad30-ef4c78629677" providerId="ADAL" clId="{D4146EF3-ED63-4AD8-AAD7-9C2DB5BAFFBD}" dt="2022-02-11T14:25:41.487" v="123"/>
          <ac:spMkLst>
            <pc:docMk/>
            <pc:sldMk cId="2869497567" sldId="256"/>
            <ac:spMk id="38" creationId="{57AB8E3B-7E1E-4AE6-B260-863888AB199C}"/>
          </ac:spMkLst>
        </pc:spChg>
        <pc:spChg chg="add del mod">
          <ac:chgData name="Giuseppe Morea" userId="a307466f-d131-4df8-ad30-ef4c78629677" providerId="ADAL" clId="{D4146EF3-ED63-4AD8-AAD7-9C2DB5BAFFBD}" dt="2022-02-11T14:25:41.472" v="121" actId="478"/>
          <ac:spMkLst>
            <pc:docMk/>
            <pc:sldMk cId="2869497567" sldId="256"/>
            <ac:spMk id="40" creationId="{3AA1E94F-60AE-41A7-90A7-1DDC3DF69F8B}"/>
          </ac:spMkLst>
        </pc:spChg>
        <pc:spChg chg="add del mod">
          <ac:chgData name="Giuseppe Morea" userId="a307466f-d131-4df8-ad30-ef4c78629677" providerId="ADAL" clId="{D4146EF3-ED63-4AD8-AAD7-9C2DB5BAFFBD}" dt="2022-02-11T14:25:59.652" v="128"/>
          <ac:spMkLst>
            <pc:docMk/>
            <pc:sldMk cId="2869497567" sldId="256"/>
            <ac:spMk id="41" creationId="{742489B1-18CA-4C5A-8F6E-07E2D753FCB9}"/>
          </ac:spMkLst>
        </pc:spChg>
        <pc:spChg chg="add del mod">
          <ac:chgData name="Giuseppe Morea" userId="a307466f-d131-4df8-ad30-ef4c78629677" providerId="ADAL" clId="{D4146EF3-ED63-4AD8-AAD7-9C2DB5BAFFBD}" dt="2022-02-11T14:25:59.652" v="126"/>
          <ac:spMkLst>
            <pc:docMk/>
            <pc:sldMk cId="2869497567" sldId="256"/>
            <ac:spMk id="43" creationId="{B901FE5A-7F39-451E-9954-64EFB285B6CB}"/>
          </ac:spMkLst>
        </pc:spChg>
        <pc:spChg chg="add mod">
          <ac:chgData name="Giuseppe Morea" userId="a307466f-d131-4df8-ad30-ef4c78629677" providerId="ADAL" clId="{D4146EF3-ED63-4AD8-AAD7-9C2DB5BAFFBD}" dt="2022-02-11T14:31:05.354" v="375" actId="1076"/>
          <ac:spMkLst>
            <pc:docMk/>
            <pc:sldMk cId="2869497567" sldId="256"/>
            <ac:spMk id="44" creationId="{4B022C4A-71AE-415B-8C95-E0EA426BE2C2}"/>
          </ac:spMkLst>
        </pc:spChg>
        <pc:spChg chg="add del mod">
          <ac:chgData name="Giuseppe Morea" userId="a307466f-d131-4df8-ad30-ef4c78629677" providerId="ADAL" clId="{D4146EF3-ED63-4AD8-AAD7-9C2DB5BAFFBD}" dt="2022-02-11T14:28:33.164" v="223" actId="478"/>
          <ac:spMkLst>
            <pc:docMk/>
            <pc:sldMk cId="2869497567" sldId="256"/>
            <ac:spMk id="45" creationId="{F5A6E74C-E9C3-4716-A884-C7C2F007E69E}"/>
          </ac:spMkLst>
        </pc:spChg>
        <pc:spChg chg="add mod">
          <ac:chgData name="Giuseppe Morea" userId="a307466f-d131-4df8-ad30-ef4c78629677" providerId="ADAL" clId="{D4146EF3-ED63-4AD8-AAD7-9C2DB5BAFFBD}" dt="2022-02-11T14:31:05.354" v="375" actId="1076"/>
          <ac:spMkLst>
            <pc:docMk/>
            <pc:sldMk cId="2869497567" sldId="256"/>
            <ac:spMk id="46" creationId="{7ED3D4B4-C605-4133-BB69-362A96A4E644}"/>
          </ac:spMkLst>
        </pc:spChg>
        <pc:spChg chg="add mod">
          <ac:chgData name="Giuseppe Morea" userId="a307466f-d131-4df8-ad30-ef4c78629677" providerId="ADAL" clId="{D4146EF3-ED63-4AD8-AAD7-9C2DB5BAFFBD}" dt="2022-02-11T14:31:05.354" v="375" actId="1076"/>
          <ac:spMkLst>
            <pc:docMk/>
            <pc:sldMk cId="2869497567" sldId="256"/>
            <ac:spMk id="47" creationId="{7B67DAAD-A385-4980-ACEC-6300FA2796A2}"/>
          </ac:spMkLst>
        </pc:spChg>
        <pc:graphicFrameChg chg="add del mod">
          <ac:chgData name="Giuseppe Morea" userId="a307466f-d131-4df8-ad30-ef4c78629677" providerId="ADAL" clId="{D4146EF3-ED63-4AD8-AAD7-9C2DB5BAFFBD}" dt="2022-02-11T14:20:40.580" v="2" actId="478"/>
          <ac:graphicFrameMkLst>
            <pc:docMk/>
            <pc:sldMk cId="2869497567" sldId="256"/>
            <ac:graphicFrameMk id="2" creationId="{57FD7A90-583B-46FB-A6AE-DA8199B394E4}"/>
          </ac:graphicFrameMkLst>
        </pc:graphicFrameChg>
        <pc:graphicFrameChg chg="add del mod">
          <ac:chgData name="Giuseppe Morea" userId="a307466f-d131-4df8-ad30-ef4c78629677" providerId="ADAL" clId="{D4146EF3-ED63-4AD8-AAD7-9C2DB5BAFFBD}" dt="2022-02-11T14:20:45.173" v="4" actId="478"/>
          <ac:graphicFrameMkLst>
            <pc:docMk/>
            <pc:sldMk cId="2869497567" sldId="256"/>
            <ac:graphicFrameMk id="5" creationId="{31F5E0BE-A836-44ED-A9F6-14B4732F1EBF}"/>
          </ac:graphicFrameMkLst>
        </pc:graphicFrameChg>
        <pc:graphicFrameChg chg="add mod modGraphic">
          <ac:chgData name="Giuseppe Morea" userId="a307466f-d131-4df8-ad30-ef4c78629677" providerId="ADAL" clId="{D4146EF3-ED63-4AD8-AAD7-9C2DB5BAFFBD}" dt="2022-02-11T14:31:05.354" v="375" actId="1076"/>
          <ac:graphicFrameMkLst>
            <pc:docMk/>
            <pc:sldMk cId="2869497567" sldId="256"/>
            <ac:graphicFrameMk id="11" creationId="{86B98FC5-9766-41E3-9742-ECA8F1E8583B}"/>
          </ac:graphicFrameMkLst>
        </pc:graphicFrameChg>
        <pc:graphicFrameChg chg="add del mod">
          <ac:chgData name="Giuseppe Morea" userId="a307466f-d131-4df8-ad30-ef4c78629677" providerId="ADAL" clId="{D4146EF3-ED63-4AD8-AAD7-9C2DB5BAFFBD}" dt="2022-02-11T14:24:57.101" v="111" actId="478"/>
          <ac:graphicFrameMkLst>
            <pc:docMk/>
            <pc:sldMk cId="2869497567" sldId="256"/>
            <ac:graphicFrameMk id="12" creationId="{364B680A-5918-40CD-BCC1-40A59B671408}"/>
          </ac:graphicFrameMkLst>
        </pc:graphicFrameChg>
        <pc:graphicFrameChg chg="add del mod">
          <ac:chgData name="Giuseppe Morea" userId="a307466f-d131-4df8-ad30-ef4c78629677" providerId="ADAL" clId="{D4146EF3-ED63-4AD8-AAD7-9C2DB5BAFFBD}" dt="2022-02-11T14:25:17.457" v="115"/>
          <ac:graphicFrameMkLst>
            <pc:docMk/>
            <pc:sldMk cId="2869497567" sldId="256"/>
            <ac:graphicFrameMk id="15" creationId="{ACB740AD-14A0-47F0-BC60-86524B875526}"/>
          </ac:graphicFrameMkLst>
        </pc:graphicFrameChg>
        <pc:graphicFrameChg chg="add del mod">
          <ac:chgData name="Giuseppe Morea" userId="a307466f-d131-4df8-ad30-ef4c78629677" providerId="ADAL" clId="{D4146EF3-ED63-4AD8-AAD7-9C2DB5BAFFBD}" dt="2022-02-11T14:25:41.472" v="121" actId="478"/>
          <ac:graphicFrameMkLst>
            <pc:docMk/>
            <pc:sldMk cId="2869497567" sldId="256"/>
            <ac:graphicFrameMk id="39" creationId="{8ECF4722-F6A2-4040-98D3-FEBE9F35247F}"/>
          </ac:graphicFrameMkLst>
        </pc:graphicFrameChg>
        <pc:graphicFrameChg chg="add del mod">
          <ac:chgData name="Giuseppe Morea" userId="a307466f-d131-4df8-ad30-ef4c78629677" providerId="ADAL" clId="{D4146EF3-ED63-4AD8-AAD7-9C2DB5BAFFBD}" dt="2022-02-11T14:25:59.652" v="126"/>
          <ac:graphicFrameMkLst>
            <pc:docMk/>
            <pc:sldMk cId="2869497567" sldId="256"/>
            <ac:graphicFrameMk id="42" creationId="{020A5D37-AE50-46A6-AA76-D82365977CDD}"/>
          </ac:graphicFrameMkLst>
        </pc:graphicFrameChg>
        <pc:picChg chg="mod">
          <ac:chgData name="Giuseppe Morea" userId="a307466f-d131-4df8-ad30-ef4c78629677" providerId="ADAL" clId="{D4146EF3-ED63-4AD8-AAD7-9C2DB5BAFFBD}" dt="2022-02-11T14:20:32.294" v="0" actId="14826"/>
          <ac:picMkLst>
            <pc:docMk/>
            <pc:sldMk cId="2869497567" sldId="256"/>
            <ac:picMk id="3" creationId="{73E4053D-5832-4780-BE63-D6D1EF85F376}"/>
          </ac:picMkLst>
        </pc:picChg>
        <pc:picChg chg="mod">
          <ac:chgData name="Giuseppe Morea" userId="a307466f-d131-4df8-ad30-ef4c78629677" providerId="ADAL" clId="{D4146EF3-ED63-4AD8-AAD7-9C2DB5BAFFBD}" dt="2022-02-11T14:31:05.354" v="375" actId="1076"/>
          <ac:picMkLst>
            <pc:docMk/>
            <pc:sldMk cId="2869497567" sldId="256"/>
            <ac:picMk id="6" creationId="{FB045F75-EDD7-4633-98C5-0B4F639038D3}"/>
          </ac:picMkLst>
        </pc:picChg>
        <pc:picChg chg="mod">
          <ac:chgData name="Giuseppe Morea" userId="a307466f-d131-4df8-ad30-ef4c78629677" providerId="ADAL" clId="{D4146EF3-ED63-4AD8-AAD7-9C2DB5BAFFBD}" dt="2022-02-11T14:31:05.354" v="375" actId="1076"/>
          <ac:picMkLst>
            <pc:docMk/>
            <pc:sldMk cId="2869497567" sldId="256"/>
            <ac:picMk id="16" creationId="{FC10A8FD-350C-49D9-9E72-E58CDEEEE9F6}"/>
          </ac:picMkLst>
        </pc:picChg>
        <pc:picChg chg="mod">
          <ac:chgData name="Giuseppe Morea" userId="a307466f-d131-4df8-ad30-ef4c78629677" providerId="ADAL" clId="{D4146EF3-ED63-4AD8-AAD7-9C2DB5BAFFBD}" dt="2022-02-11T14:31:05.354" v="375" actId="1076"/>
          <ac:picMkLst>
            <pc:docMk/>
            <pc:sldMk cId="2869497567" sldId="256"/>
            <ac:picMk id="17" creationId="{2DB5B756-CBE7-4C3F-B6D8-C24B9AB5BE71}"/>
          </ac:picMkLst>
        </pc:picChg>
        <pc:picChg chg="del mod">
          <ac:chgData name="Giuseppe Morea" userId="a307466f-d131-4df8-ad30-ef4c78629677" providerId="ADAL" clId="{D4146EF3-ED63-4AD8-AAD7-9C2DB5BAFFBD}" dt="2022-02-11T14:23:13.264" v="75" actId="478"/>
          <ac:picMkLst>
            <pc:docMk/>
            <pc:sldMk cId="2869497567" sldId="256"/>
            <ac:picMk id="23" creationId="{BF2524B2-CB5E-4A7C-B6A5-5416D5CA3F65}"/>
          </ac:picMkLst>
        </pc:picChg>
        <pc:picChg chg="del mod">
          <ac:chgData name="Giuseppe Morea" userId="a307466f-d131-4df8-ad30-ef4c78629677" providerId="ADAL" clId="{D4146EF3-ED63-4AD8-AAD7-9C2DB5BAFFBD}" dt="2022-02-11T14:23:13.264" v="75" actId="478"/>
          <ac:picMkLst>
            <pc:docMk/>
            <pc:sldMk cId="2869497567" sldId="256"/>
            <ac:picMk id="25" creationId="{4ADD7D86-FB9D-4E86-8ECA-B40A2B851BF1}"/>
          </ac:picMkLst>
        </pc:picChg>
        <pc:picChg chg="del mod">
          <ac:chgData name="Giuseppe Morea" userId="a307466f-d131-4df8-ad30-ef4c78629677" providerId="ADAL" clId="{D4146EF3-ED63-4AD8-AAD7-9C2DB5BAFFBD}" dt="2022-02-11T14:23:13.264" v="75" actId="478"/>
          <ac:picMkLst>
            <pc:docMk/>
            <pc:sldMk cId="2869497567" sldId="256"/>
            <ac:picMk id="26" creationId="{AEACF47C-EC76-4923-87AE-9783C69A3F28}"/>
          </ac:picMkLst>
        </pc:picChg>
        <pc:picChg chg="del">
          <ac:chgData name="Giuseppe Morea" userId="a307466f-d131-4df8-ad30-ef4c78629677" providerId="ADAL" clId="{D4146EF3-ED63-4AD8-AAD7-9C2DB5BAFFBD}" dt="2022-02-11T14:21:38.045" v="57" actId="478"/>
          <ac:picMkLst>
            <pc:docMk/>
            <pc:sldMk cId="2869497567" sldId="256"/>
            <ac:picMk id="30" creationId="{8B722B75-1BB6-4692-9BD3-818F55D3BFD1}"/>
          </ac:picMkLst>
        </pc:picChg>
        <pc:picChg chg="del">
          <ac:chgData name="Giuseppe Morea" userId="a307466f-d131-4df8-ad30-ef4c78629677" providerId="ADAL" clId="{D4146EF3-ED63-4AD8-AAD7-9C2DB5BAFFBD}" dt="2022-02-11T14:21:38.045" v="57" actId="478"/>
          <ac:picMkLst>
            <pc:docMk/>
            <pc:sldMk cId="2869497567" sldId="256"/>
            <ac:picMk id="31" creationId="{A841B5EF-BB1B-454E-96E8-8E69FED5B9A6}"/>
          </ac:picMkLst>
        </pc:picChg>
        <pc:picChg chg="del">
          <ac:chgData name="Giuseppe Morea" userId="a307466f-d131-4df8-ad30-ef4c78629677" providerId="ADAL" clId="{D4146EF3-ED63-4AD8-AAD7-9C2DB5BAFFBD}" dt="2022-02-11T14:21:38.045" v="57" actId="478"/>
          <ac:picMkLst>
            <pc:docMk/>
            <pc:sldMk cId="2869497567" sldId="256"/>
            <ac:picMk id="32" creationId="{AF71DCE3-7D9F-4B3E-86D8-49E8498058EC}"/>
          </ac:picMkLst>
        </pc:picChg>
      </pc:sldChg>
    </pc:docChg>
  </pc:docChgLst>
  <pc:docChgLst>
    <pc:chgData name="Giuseppe Morea" userId="a307466f-d131-4df8-ad30-ef4c78629677" providerId="ADAL" clId="{A232F910-4747-4B62-B67B-43EF9FDA8BD8}"/>
    <pc:docChg chg="custSel modSld">
      <pc:chgData name="Giuseppe Morea" userId="a307466f-d131-4df8-ad30-ef4c78629677" providerId="ADAL" clId="{A232F910-4747-4B62-B67B-43EF9FDA8BD8}" dt="2022-02-11T14:37:54.789" v="285" actId="20577"/>
      <pc:docMkLst>
        <pc:docMk/>
      </pc:docMkLst>
      <pc:sldChg chg="addSp delSp modSp mod">
        <pc:chgData name="Giuseppe Morea" userId="a307466f-d131-4df8-ad30-ef4c78629677" providerId="ADAL" clId="{A232F910-4747-4B62-B67B-43EF9FDA8BD8}" dt="2022-02-11T14:37:54.789" v="285" actId="20577"/>
        <pc:sldMkLst>
          <pc:docMk/>
          <pc:sldMk cId="2869497567" sldId="256"/>
        </pc:sldMkLst>
        <pc:spChg chg="add del mod">
          <ac:chgData name="Giuseppe Morea" userId="a307466f-d131-4df8-ad30-ef4c78629677" providerId="ADAL" clId="{A232F910-4747-4B62-B67B-43EF9FDA8BD8}" dt="2022-02-11T14:34:16.015" v="2"/>
          <ac:spMkLst>
            <pc:docMk/>
            <pc:sldMk cId="2869497567" sldId="256"/>
            <ac:spMk id="4" creationId="{38290879-E417-4B35-850C-A2A5E43B71CD}"/>
          </ac:spMkLst>
        </pc:spChg>
        <pc:spChg chg="add del mod">
          <ac:chgData name="Giuseppe Morea" userId="a307466f-d131-4df8-ad30-ef4c78629677" providerId="ADAL" clId="{A232F910-4747-4B62-B67B-43EF9FDA8BD8}" dt="2022-02-11T14:34:21.440" v="4" actId="478"/>
          <ac:spMkLst>
            <pc:docMk/>
            <pc:sldMk cId="2869497567" sldId="256"/>
            <ac:spMk id="7" creationId="{9A0155B5-B323-4A7C-831E-C4BD31B7781B}"/>
          </ac:spMkLst>
        </pc:spChg>
        <pc:spChg chg="mod">
          <ac:chgData name="Giuseppe Morea" userId="a307466f-d131-4df8-ad30-ef4c78629677" providerId="ADAL" clId="{A232F910-4747-4B62-B67B-43EF9FDA8BD8}" dt="2022-02-11T14:34:29.620" v="26" actId="20577"/>
          <ac:spMkLst>
            <pc:docMk/>
            <pc:sldMk cId="2869497567" sldId="256"/>
            <ac:spMk id="8" creationId="{4EF199E3-2AF5-4DE1-823D-F0A0D7EC0270}"/>
          </ac:spMkLst>
        </pc:spChg>
        <pc:spChg chg="mod">
          <ac:chgData name="Giuseppe Morea" userId="a307466f-d131-4df8-ad30-ef4c78629677" providerId="ADAL" clId="{A232F910-4747-4B62-B67B-43EF9FDA8BD8}" dt="2022-02-11T14:34:43.530" v="32" actId="20577"/>
          <ac:spMkLst>
            <pc:docMk/>
            <pc:sldMk cId="2869497567" sldId="256"/>
            <ac:spMk id="10" creationId="{00BE5DDB-FE22-4F42-AD12-0A1887EA43B2}"/>
          </ac:spMkLst>
        </pc:spChg>
        <pc:spChg chg="add del mod">
          <ac:chgData name="Giuseppe Morea" userId="a307466f-d131-4df8-ad30-ef4c78629677" providerId="ADAL" clId="{A232F910-4747-4B62-B67B-43EF9FDA8BD8}" dt="2022-02-11T14:35:39.096" v="68" actId="478"/>
          <ac:spMkLst>
            <pc:docMk/>
            <pc:sldMk cId="2869497567" sldId="256"/>
            <ac:spMk id="13" creationId="{A6E12FE3-9C0E-4180-BBA5-DFC8E9D17E6F}"/>
          </ac:spMkLst>
        </pc:spChg>
        <pc:spChg chg="add del mod">
          <ac:chgData name="Giuseppe Morea" userId="a307466f-d131-4df8-ad30-ef4c78629677" providerId="ADAL" clId="{A232F910-4747-4B62-B67B-43EF9FDA8BD8}" dt="2022-02-11T14:35:42.769" v="70" actId="478"/>
          <ac:spMkLst>
            <pc:docMk/>
            <pc:sldMk cId="2869497567" sldId="256"/>
            <ac:spMk id="15" creationId="{F50DD4B6-5783-453C-A522-3AE0C0E37F48}"/>
          </ac:spMkLst>
        </pc:spChg>
        <pc:spChg chg="mod">
          <ac:chgData name="Giuseppe Morea" userId="a307466f-d131-4df8-ad30-ef4c78629677" providerId="ADAL" clId="{A232F910-4747-4B62-B67B-43EF9FDA8BD8}" dt="2022-02-11T14:35:28.167" v="57" actId="20577"/>
          <ac:spMkLst>
            <pc:docMk/>
            <pc:sldMk cId="2869497567" sldId="256"/>
            <ac:spMk id="19" creationId="{C20BE9BA-537C-4F01-B6CD-D23FABBBF327}"/>
          </ac:spMkLst>
        </pc:spChg>
        <pc:spChg chg="mod">
          <ac:chgData name="Giuseppe Morea" userId="a307466f-d131-4df8-ad30-ef4c78629677" providerId="ADAL" clId="{A232F910-4747-4B62-B67B-43EF9FDA8BD8}" dt="2022-02-11T14:35:33.458" v="66" actId="20577"/>
          <ac:spMkLst>
            <pc:docMk/>
            <pc:sldMk cId="2869497567" sldId="256"/>
            <ac:spMk id="20" creationId="{E663C8D0-610C-4416-BD8A-D9CA2630DA67}"/>
          </ac:spMkLst>
        </pc:spChg>
        <pc:spChg chg="mod">
          <ac:chgData name="Giuseppe Morea" userId="a307466f-d131-4df8-ad30-ef4c78629677" providerId="ADAL" clId="{A232F910-4747-4B62-B67B-43EF9FDA8BD8}" dt="2022-02-11T14:36:08.263" v="75"/>
          <ac:spMkLst>
            <pc:docMk/>
            <pc:sldMk cId="2869497567" sldId="256"/>
            <ac:spMk id="21" creationId="{C08282E3-2EDB-4FCA-A668-3963DAD80CC6}"/>
          </ac:spMkLst>
        </pc:spChg>
        <pc:spChg chg="add del mod">
          <ac:chgData name="Giuseppe Morea" userId="a307466f-d131-4df8-ad30-ef4c78629677" providerId="ADAL" clId="{A232F910-4747-4B62-B67B-43EF9FDA8BD8}" dt="2022-02-11T14:36:13.768" v="77" actId="478"/>
          <ac:spMkLst>
            <pc:docMk/>
            <pc:sldMk cId="2869497567" sldId="256"/>
            <ac:spMk id="25" creationId="{8737055B-1487-41FF-A793-5A5F9F632D70}"/>
          </ac:spMkLst>
        </pc:spChg>
        <pc:spChg chg="add del mod">
          <ac:chgData name="Giuseppe Morea" userId="a307466f-d131-4df8-ad30-ef4c78629677" providerId="ADAL" clId="{A232F910-4747-4B62-B67B-43EF9FDA8BD8}" dt="2022-02-11T14:36:23.393" v="79" actId="478"/>
          <ac:spMkLst>
            <pc:docMk/>
            <pc:sldMk cId="2869497567" sldId="256"/>
            <ac:spMk id="27" creationId="{2FBA8F48-AF6C-45EC-ACCC-3EE08D870D40}"/>
          </ac:spMkLst>
        </pc:spChg>
        <pc:spChg chg="add del mod">
          <ac:chgData name="Giuseppe Morea" userId="a307466f-d131-4df8-ad30-ef4c78629677" providerId="ADAL" clId="{A232F910-4747-4B62-B67B-43EF9FDA8BD8}" dt="2022-02-11T14:36:26.858" v="81" actId="478"/>
          <ac:spMkLst>
            <pc:docMk/>
            <pc:sldMk cId="2869497567" sldId="256"/>
            <ac:spMk id="29" creationId="{D10770C9-77B8-4549-8EB9-768A6BC985CA}"/>
          </ac:spMkLst>
        </pc:spChg>
        <pc:spChg chg="add del mod">
          <ac:chgData name="Giuseppe Morea" userId="a307466f-d131-4df8-ad30-ef4c78629677" providerId="ADAL" clId="{A232F910-4747-4B62-B67B-43EF9FDA8BD8}" dt="2022-02-11T14:36:36.649" v="83" actId="478"/>
          <ac:spMkLst>
            <pc:docMk/>
            <pc:sldMk cId="2869497567" sldId="256"/>
            <ac:spMk id="31" creationId="{21778B26-AD88-466C-87A5-E0BA7B3D7888}"/>
          </ac:spMkLst>
        </pc:spChg>
        <pc:spChg chg="mod">
          <ac:chgData name="Giuseppe Morea" userId="a307466f-d131-4df8-ad30-ef4c78629677" providerId="ADAL" clId="{A232F910-4747-4B62-B67B-43EF9FDA8BD8}" dt="2022-02-11T14:36:58.395" v="153" actId="20577"/>
          <ac:spMkLst>
            <pc:docMk/>
            <pc:sldMk cId="2869497567" sldId="256"/>
            <ac:spMk id="44" creationId="{4B022C4A-71AE-415B-8C95-E0EA426BE2C2}"/>
          </ac:spMkLst>
        </pc:spChg>
        <pc:spChg chg="mod">
          <ac:chgData name="Giuseppe Morea" userId="a307466f-d131-4df8-ad30-ef4c78629677" providerId="ADAL" clId="{A232F910-4747-4B62-B67B-43EF9FDA8BD8}" dt="2022-02-11T14:37:25.143" v="231" actId="20577"/>
          <ac:spMkLst>
            <pc:docMk/>
            <pc:sldMk cId="2869497567" sldId="256"/>
            <ac:spMk id="46" creationId="{7ED3D4B4-C605-4133-BB69-362A96A4E644}"/>
          </ac:spMkLst>
        </pc:spChg>
        <pc:spChg chg="mod">
          <ac:chgData name="Giuseppe Morea" userId="a307466f-d131-4df8-ad30-ef4c78629677" providerId="ADAL" clId="{A232F910-4747-4B62-B67B-43EF9FDA8BD8}" dt="2022-02-11T14:37:54.789" v="285" actId="20577"/>
          <ac:spMkLst>
            <pc:docMk/>
            <pc:sldMk cId="2869497567" sldId="256"/>
            <ac:spMk id="47" creationId="{7B67DAAD-A385-4980-ACEC-6300FA2796A2}"/>
          </ac:spMkLst>
        </pc:spChg>
        <pc:graphicFrameChg chg="add del mod">
          <ac:chgData name="Giuseppe Morea" userId="a307466f-d131-4df8-ad30-ef4c78629677" providerId="ADAL" clId="{A232F910-4747-4B62-B67B-43EF9FDA8BD8}" dt="2022-02-11T14:34:16.015" v="2"/>
          <ac:graphicFrameMkLst>
            <pc:docMk/>
            <pc:sldMk cId="2869497567" sldId="256"/>
            <ac:graphicFrameMk id="2" creationId="{D9C143D1-67F3-44AA-8098-D93C64808A03}"/>
          </ac:graphicFrameMkLst>
        </pc:graphicFrameChg>
        <pc:graphicFrameChg chg="add del mod">
          <ac:chgData name="Giuseppe Morea" userId="a307466f-d131-4df8-ad30-ef4c78629677" providerId="ADAL" clId="{A232F910-4747-4B62-B67B-43EF9FDA8BD8}" dt="2022-02-11T14:34:21.440" v="4" actId="478"/>
          <ac:graphicFrameMkLst>
            <pc:docMk/>
            <pc:sldMk cId="2869497567" sldId="256"/>
            <ac:graphicFrameMk id="5" creationId="{F5B9BEF4-49B2-48EB-88AD-3ECC7540BABC}"/>
          </ac:graphicFrameMkLst>
        </pc:graphicFrameChg>
        <pc:graphicFrameChg chg="mod">
          <ac:chgData name="Giuseppe Morea" userId="a307466f-d131-4df8-ad30-ef4c78629677" providerId="ADAL" clId="{A232F910-4747-4B62-B67B-43EF9FDA8BD8}" dt="2022-02-11T14:34:51.705" v="50" actId="1036"/>
          <ac:graphicFrameMkLst>
            <pc:docMk/>
            <pc:sldMk cId="2869497567" sldId="256"/>
            <ac:graphicFrameMk id="11" creationId="{86B98FC5-9766-41E3-9742-ECA8F1E8583B}"/>
          </ac:graphicFrameMkLst>
        </pc:graphicFrameChg>
        <pc:graphicFrameChg chg="add del mod">
          <ac:chgData name="Giuseppe Morea" userId="a307466f-d131-4df8-ad30-ef4c78629677" providerId="ADAL" clId="{A232F910-4747-4B62-B67B-43EF9FDA8BD8}" dt="2022-02-11T14:35:39.096" v="68" actId="478"/>
          <ac:graphicFrameMkLst>
            <pc:docMk/>
            <pc:sldMk cId="2869497567" sldId="256"/>
            <ac:graphicFrameMk id="12" creationId="{E3E3E13A-61F3-4905-998C-23801A069F32}"/>
          </ac:graphicFrameMkLst>
        </pc:graphicFrameChg>
        <pc:graphicFrameChg chg="add del mod">
          <ac:chgData name="Giuseppe Morea" userId="a307466f-d131-4df8-ad30-ef4c78629677" providerId="ADAL" clId="{A232F910-4747-4B62-B67B-43EF9FDA8BD8}" dt="2022-02-11T14:35:42.769" v="70" actId="478"/>
          <ac:graphicFrameMkLst>
            <pc:docMk/>
            <pc:sldMk cId="2869497567" sldId="256"/>
            <ac:graphicFrameMk id="14" creationId="{1630BD3C-C90C-4764-BA87-8BF56FE7DC56}"/>
          </ac:graphicFrameMkLst>
        </pc:graphicFrameChg>
        <pc:graphicFrameChg chg="add del mod">
          <ac:chgData name="Giuseppe Morea" userId="a307466f-d131-4df8-ad30-ef4c78629677" providerId="ADAL" clId="{A232F910-4747-4B62-B67B-43EF9FDA8BD8}" dt="2022-02-11T14:36:13.768" v="77" actId="478"/>
          <ac:graphicFrameMkLst>
            <pc:docMk/>
            <pc:sldMk cId="2869497567" sldId="256"/>
            <ac:graphicFrameMk id="23" creationId="{EDFCDC00-BCDF-48AD-810C-DAC12071E664}"/>
          </ac:graphicFrameMkLst>
        </pc:graphicFrameChg>
        <pc:graphicFrameChg chg="add del mod">
          <ac:chgData name="Giuseppe Morea" userId="a307466f-d131-4df8-ad30-ef4c78629677" providerId="ADAL" clId="{A232F910-4747-4B62-B67B-43EF9FDA8BD8}" dt="2022-02-11T14:36:23.393" v="79" actId="478"/>
          <ac:graphicFrameMkLst>
            <pc:docMk/>
            <pc:sldMk cId="2869497567" sldId="256"/>
            <ac:graphicFrameMk id="26" creationId="{37497248-7C9F-49B5-8579-A8F7C14C6859}"/>
          </ac:graphicFrameMkLst>
        </pc:graphicFrameChg>
        <pc:graphicFrameChg chg="add del mod">
          <ac:chgData name="Giuseppe Morea" userId="a307466f-d131-4df8-ad30-ef4c78629677" providerId="ADAL" clId="{A232F910-4747-4B62-B67B-43EF9FDA8BD8}" dt="2022-02-11T14:36:26.858" v="81" actId="478"/>
          <ac:graphicFrameMkLst>
            <pc:docMk/>
            <pc:sldMk cId="2869497567" sldId="256"/>
            <ac:graphicFrameMk id="28" creationId="{71E77EB5-893D-4256-B3C8-4EDE511A5EB1}"/>
          </ac:graphicFrameMkLst>
        </pc:graphicFrameChg>
        <pc:graphicFrameChg chg="add del mod">
          <ac:chgData name="Giuseppe Morea" userId="a307466f-d131-4df8-ad30-ef4c78629677" providerId="ADAL" clId="{A232F910-4747-4B62-B67B-43EF9FDA8BD8}" dt="2022-02-11T14:36:36.649" v="83" actId="478"/>
          <ac:graphicFrameMkLst>
            <pc:docMk/>
            <pc:sldMk cId="2869497567" sldId="256"/>
            <ac:graphicFrameMk id="30" creationId="{A16EBF24-2C56-41D3-B9D9-10B12AB6BDC5}"/>
          </ac:graphicFrameMkLst>
        </pc:graphicFrameChg>
        <pc:picChg chg="mod">
          <ac:chgData name="Giuseppe Morea" userId="a307466f-d131-4df8-ad30-ef4c78629677" providerId="ADAL" clId="{A232F910-4747-4B62-B67B-43EF9FDA8BD8}" dt="2022-02-11T14:34:09.455" v="0" actId="14826"/>
          <ac:picMkLst>
            <pc:docMk/>
            <pc:sldMk cId="2869497567" sldId="256"/>
            <ac:picMk id="3" creationId="{73E4053D-5832-4780-BE63-D6D1EF85F376}"/>
          </ac:picMkLst>
        </pc:picChg>
        <pc:picChg chg="mod">
          <ac:chgData name="Giuseppe Morea" userId="a307466f-d131-4df8-ad30-ef4c78629677" providerId="ADAL" clId="{A232F910-4747-4B62-B67B-43EF9FDA8BD8}" dt="2022-02-11T14:35:09.079" v="51" actId="14826"/>
          <ac:picMkLst>
            <pc:docMk/>
            <pc:sldMk cId="2869497567" sldId="256"/>
            <ac:picMk id="6" creationId="{FB045F75-EDD7-4633-98C5-0B4F639038D3}"/>
          </ac:picMkLst>
        </pc:picChg>
        <pc:picChg chg="mod">
          <ac:chgData name="Giuseppe Morea" userId="a307466f-d131-4df8-ad30-ef4c78629677" providerId="ADAL" clId="{A232F910-4747-4B62-B67B-43EF9FDA8BD8}" dt="2022-02-11T14:35:15.141" v="52" actId="14826"/>
          <ac:picMkLst>
            <pc:docMk/>
            <pc:sldMk cId="2869497567" sldId="256"/>
            <ac:picMk id="16" creationId="{FC10A8FD-350C-49D9-9E72-E58CDEEEE9F6}"/>
          </ac:picMkLst>
        </pc:picChg>
        <pc:picChg chg="mod">
          <ac:chgData name="Giuseppe Morea" userId="a307466f-d131-4df8-ad30-ef4c78629677" providerId="ADAL" clId="{A232F910-4747-4B62-B67B-43EF9FDA8BD8}" dt="2022-02-11T14:35:19.891" v="53" actId="14826"/>
          <ac:picMkLst>
            <pc:docMk/>
            <pc:sldMk cId="2869497567" sldId="256"/>
            <ac:picMk id="17" creationId="{2DB5B756-CBE7-4C3F-B6D8-C24B9AB5BE7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2356705"/>
            <a:ext cx="6425724" cy="5013407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7563446"/>
            <a:ext cx="5669756" cy="3476717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6" indent="0" algn="ctr">
              <a:buNone/>
              <a:defRPr sz="1653"/>
            </a:lvl2pPr>
            <a:lvl3pPr marL="755934" indent="0" algn="ctr">
              <a:buNone/>
              <a:defRPr sz="1489"/>
            </a:lvl3pPr>
            <a:lvl4pPr marL="1133902" indent="0" algn="ctr">
              <a:buNone/>
              <a:defRPr sz="1323"/>
            </a:lvl4pPr>
            <a:lvl5pPr marL="1511870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4" indent="0" algn="ctr">
              <a:buNone/>
              <a:defRPr sz="1323"/>
            </a:lvl7pPr>
            <a:lvl8pPr marL="2645772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755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19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766679"/>
            <a:ext cx="1630055" cy="1220351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766679"/>
            <a:ext cx="4795669" cy="1220351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4626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5816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3590058"/>
            <a:ext cx="6520220" cy="5990087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9636813"/>
            <a:ext cx="6520220" cy="3150046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6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7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070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3833390"/>
            <a:ext cx="3212862" cy="91368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3833390"/>
            <a:ext cx="3212862" cy="91368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001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3" y="766681"/>
            <a:ext cx="6520220" cy="278337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3530055"/>
            <a:ext cx="3198096" cy="173002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6" indent="0">
              <a:buNone/>
              <a:defRPr sz="1653" b="1"/>
            </a:lvl2pPr>
            <a:lvl3pPr marL="755934" indent="0">
              <a:buNone/>
              <a:defRPr sz="1489" b="1"/>
            </a:lvl3pPr>
            <a:lvl4pPr marL="1133902" indent="0">
              <a:buNone/>
              <a:defRPr sz="1323" b="1"/>
            </a:lvl4pPr>
            <a:lvl5pPr marL="1511870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4" indent="0">
              <a:buNone/>
              <a:defRPr sz="1323" b="1"/>
            </a:lvl7pPr>
            <a:lvl8pPr marL="2645772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5260079"/>
            <a:ext cx="3198096" cy="77367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3530055"/>
            <a:ext cx="3213847" cy="173002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6" indent="0">
              <a:buNone/>
              <a:defRPr sz="1653" b="1"/>
            </a:lvl2pPr>
            <a:lvl3pPr marL="755934" indent="0">
              <a:buNone/>
              <a:defRPr sz="1489" b="1"/>
            </a:lvl3pPr>
            <a:lvl4pPr marL="1133902" indent="0">
              <a:buNone/>
              <a:defRPr sz="1323" b="1"/>
            </a:lvl4pPr>
            <a:lvl5pPr marL="1511870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4" indent="0">
              <a:buNone/>
              <a:defRPr sz="1323" b="1"/>
            </a:lvl7pPr>
            <a:lvl8pPr marL="2645772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5260079"/>
            <a:ext cx="3213847" cy="77367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2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23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8402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1" y="960014"/>
            <a:ext cx="2438193" cy="3360050"/>
          </a:xfrm>
        </p:spPr>
        <p:txBody>
          <a:bodyPr anchor="b"/>
          <a:lstStyle>
            <a:lvl1pPr>
              <a:defRPr sz="264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2073368"/>
            <a:ext cx="3827085" cy="10233485"/>
          </a:xfrm>
        </p:spPr>
        <p:txBody>
          <a:bodyPr/>
          <a:lstStyle>
            <a:lvl1pPr>
              <a:defRPr sz="2644"/>
            </a:lvl1pPr>
            <a:lvl2pPr>
              <a:defRPr sz="2314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1" y="4320066"/>
            <a:ext cx="2438193" cy="8003453"/>
          </a:xfrm>
        </p:spPr>
        <p:txBody>
          <a:bodyPr/>
          <a:lstStyle>
            <a:lvl1pPr marL="0" indent="0">
              <a:buNone/>
              <a:defRPr sz="1323"/>
            </a:lvl1pPr>
            <a:lvl2pPr marL="377966" indent="0">
              <a:buNone/>
              <a:defRPr sz="1157"/>
            </a:lvl2pPr>
            <a:lvl3pPr marL="755934" indent="0">
              <a:buNone/>
              <a:defRPr sz="991"/>
            </a:lvl3pPr>
            <a:lvl4pPr marL="1133902" indent="0">
              <a:buNone/>
              <a:defRPr sz="827"/>
            </a:lvl4pPr>
            <a:lvl5pPr marL="1511870" indent="0">
              <a:buNone/>
              <a:defRPr sz="827"/>
            </a:lvl5pPr>
            <a:lvl6pPr marL="1889836" indent="0">
              <a:buNone/>
              <a:defRPr sz="827"/>
            </a:lvl6pPr>
            <a:lvl7pPr marL="2267804" indent="0">
              <a:buNone/>
              <a:defRPr sz="827"/>
            </a:lvl7pPr>
            <a:lvl8pPr marL="2645772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5544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1" y="960014"/>
            <a:ext cx="2438193" cy="3360050"/>
          </a:xfrm>
        </p:spPr>
        <p:txBody>
          <a:bodyPr anchor="b"/>
          <a:lstStyle>
            <a:lvl1pPr>
              <a:defRPr sz="264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2073368"/>
            <a:ext cx="3827085" cy="10233485"/>
          </a:xfrm>
        </p:spPr>
        <p:txBody>
          <a:bodyPr anchor="t"/>
          <a:lstStyle>
            <a:lvl1pPr marL="0" indent="0">
              <a:buNone/>
              <a:defRPr sz="2644"/>
            </a:lvl1pPr>
            <a:lvl2pPr marL="377966" indent="0">
              <a:buNone/>
              <a:defRPr sz="2314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70" indent="0">
              <a:buNone/>
              <a:defRPr sz="1653"/>
            </a:lvl5pPr>
            <a:lvl6pPr marL="1889836" indent="0">
              <a:buNone/>
              <a:defRPr sz="1653"/>
            </a:lvl6pPr>
            <a:lvl7pPr marL="2267804" indent="0">
              <a:buNone/>
              <a:defRPr sz="1653"/>
            </a:lvl7pPr>
            <a:lvl8pPr marL="2645772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1" y="4320066"/>
            <a:ext cx="2438193" cy="8003453"/>
          </a:xfrm>
        </p:spPr>
        <p:txBody>
          <a:bodyPr/>
          <a:lstStyle>
            <a:lvl1pPr marL="0" indent="0">
              <a:buNone/>
              <a:defRPr sz="1323"/>
            </a:lvl1pPr>
            <a:lvl2pPr marL="377966" indent="0">
              <a:buNone/>
              <a:defRPr sz="1157"/>
            </a:lvl2pPr>
            <a:lvl3pPr marL="755934" indent="0">
              <a:buNone/>
              <a:defRPr sz="991"/>
            </a:lvl3pPr>
            <a:lvl4pPr marL="1133902" indent="0">
              <a:buNone/>
              <a:defRPr sz="827"/>
            </a:lvl4pPr>
            <a:lvl5pPr marL="1511870" indent="0">
              <a:buNone/>
              <a:defRPr sz="827"/>
            </a:lvl5pPr>
            <a:lvl6pPr marL="1889836" indent="0">
              <a:buNone/>
              <a:defRPr sz="827"/>
            </a:lvl6pPr>
            <a:lvl7pPr marL="2267804" indent="0">
              <a:buNone/>
              <a:defRPr sz="827"/>
            </a:lvl7pPr>
            <a:lvl8pPr marL="2645772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5992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9" y="766681"/>
            <a:ext cx="6520220" cy="2783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9" y="3833390"/>
            <a:ext cx="6520220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13346867"/>
            <a:ext cx="1700927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4" y="13346867"/>
            <a:ext cx="2551390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1" y="13346867"/>
            <a:ext cx="1700927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4274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4" kern="1200">
          <a:solidFill>
            <a:schemeClr val="tx1"/>
          </a:solidFill>
          <a:latin typeface="+mn-lt"/>
          <a:ea typeface="+mn-ea"/>
          <a:cs typeface="+mn-cs"/>
        </a:defRPr>
      </a:lvl1pPr>
      <a:lvl2pPr marL="56695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6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7966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1870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4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2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4EF199E3-2AF5-4DE1-823D-F0A0D7EC0270}"/>
              </a:ext>
            </a:extLst>
          </p:cNvPr>
          <p:cNvSpPr txBox="1"/>
          <p:nvPr/>
        </p:nvSpPr>
        <p:spPr>
          <a:xfrm>
            <a:off x="286502" y="6396378"/>
            <a:ext cx="66937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Vestiamo cucine e sale</a:t>
            </a:r>
            <a:endParaRPr lang="it-IT" sz="320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0BE5DDB-FE22-4F42-AD12-0A1887EA43B2}"/>
              </a:ext>
            </a:extLst>
          </p:cNvPr>
          <p:cNvSpPr txBox="1"/>
          <p:nvPr/>
        </p:nvSpPr>
        <p:spPr>
          <a:xfrm>
            <a:off x="537106" y="6912901"/>
            <a:ext cx="642933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0" i="0" dirty="0">
                <a:solidFill>
                  <a:srgbClr val="3C4858"/>
                </a:solidFill>
                <a:effectLst/>
                <a:latin typeface="Arial" panose="020B0604020202020204" pitchFamily="34" charset="0"/>
              </a:rPr>
              <a:t>Puoi acquistare il tuo abbigliamento da lavoro tra un vasto assortimento direttamente nel tuo sito preferito. Scopri tutti i modelli, tutti i colori e ordina con tutta la semplicità a cui sei abituato.</a:t>
            </a:r>
            <a:endParaRPr lang="it-IT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bject 7">
            <a:extLst>
              <a:ext uri="{FF2B5EF4-FFF2-40B4-BE49-F238E27FC236}">
                <a16:creationId xmlns:a16="http://schemas.microsoft.com/office/drawing/2014/main" id="{8274262C-DEC0-4792-A12A-73E20BBA8710}"/>
              </a:ext>
            </a:extLst>
          </p:cNvPr>
          <p:cNvSpPr txBox="1"/>
          <p:nvPr/>
        </p:nvSpPr>
        <p:spPr>
          <a:xfrm>
            <a:off x="487470" y="352416"/>
            <a:ext cx="1787068" cy="305211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900" b="1" spc="-25" dirty="0">
                <a:solidFill>
                  <a:srgbClr val="4545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TUO LOGO</a:t>
            </a: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bject 6">
            <a:extLst>
              <a:ext uri="{FF2B5EF4-FFF2-40B4-BE49-F238E27FC236}">
                <a16:creationId xmlns:a16="http://schemas.microsoft.com/office/drawing/2014/main" id="{B04CD987-121B-46CB-A56B-6BA9B72C6243}"/>
              </a:ext>
            </a:extLst>
          </p:cNvPr>
          <p:cNvSpPr txBox="1"/>
          <p:nvPr/>
        </p:nvSpPr>
        <p:spPr>
          <a:xfrm>
            <a:off x="4720724" y="460138"/>
            <a:ext cx="2593975" cy="197489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0" algn="r">
              <a:spcBef>
                <a:spcPts val="100"/>
              </a:spcBef>
            </a:pPr>
            <a:r>
              <a:rPr lang="it-IT" sz="1200" spc="4" dirty="0">
                <a:solidFill>
                  <a:srgbClr val="6565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tuoi contatti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3E4053D-5832-4780-BE63-D6D1EF85F3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6502" y="948510"/>
            <a:ext cx="6972776" cy="5323891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FB045F75-EDD7-4633-98C5-0B4F639038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2546" y="9183750"/>
            <a:ext cx="1409224" cy="1615811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FC10A8FD-350C-49D9-9E72-E58CDEEEE9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93383" y="9183750"/>
            <a:ext cx="1409224" cy="1615811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id="{2DB5B756-CBE7-4C3F-B6D8-C24B9AB5BE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69708" y="9170414"/>
            <a:ext cx="1409224" cy="1615811"/>
          </a:xfrm>
          <a:prstGeom prst="rect">
            <a:avLst/>
          </a:prstGeom>
        </p:spPr>
      </p:pic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C20BE9BA-537C-4F01-B6CD-D23FABBBF327}"/>
              </a:ext>
            </a:extLst>
          </p:cNvPr>
          <p:cNvSpPr txBox="1"/>
          <p:nvPr/>
        </p:nvSpPr>
        <p:spPr>
          <a:xfrm>
            <a:off x="513624" y="10923539"/>
            <a:ext cx="17870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i="0" dirty="0">
                <a:solidFill>
                  <a:srgbClr val="3C4858"/>
                </a:solidFill>
                <a:effectLst/>
                <a:latin typeface="Georgia" panose="02040502050405020303" pitchFamily="18" charset="0"/>
              </a:rPr>
              <a:t>Chef</a:t>
            </a:r>
            <a:endParaRPr lang="it-IT" sz="200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E663C8D0-610C-4416-BD8A-D9CA2630DA67}"/>
              </a:ext>
            </a:extLst>
          </p:cNvPr>
          <p:cNvSpPr txBox="1"/>
          <p:nvPr/>
        </p:nvSpPr>
        <p:spPr>
          <a:xfrm>
            <a:off x="2804461" y="10915485"/>
            <a:ext cx="178706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i="0" dirty="0">
                <a:solidFill>
                  <a:srgbClr val="3C4858"/>
                </a:solidFill>
                <a:effectLst/>
                <a:latin typeface="Georgia" panose="02040502050405020303" pitchFamily="18" charset="0"/>
              </a:rPr>
              <a:t>Cameriere</a:t>
            </a:r>
            <a:endParaRPr lang="it-IT" sz="200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C08282E3-2EDB-4FCA-A668-3963DAD80CC6}"/>
              </a:ext>
            </a:extLst>
          </p:cNvPr>
          <p:cNvSpPr txBox="1"/>
          <p:nvPr/>
        </p:nvSpPr>
        <p:spPr>
          <a:xfrm>
            <a:off x="5095297" y="10933194"/>
            <a:ext cx="15242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i="0" dirty="0">
                <a:solidFill>
                  <a:srgbClr val="3C4858"/>
                </a:solidFill>
                <a:effectLst/>
                <a:latin typeface="Georgia" panose="02040502050405020303" pitchFamily="18" charset="0"/>
              </a:rPr>
              <a:t>Maître</a:t>
            </a:r>
            <a:endParaRPr lang="it-IT" sz="200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object 6">
            <a:extLst>
              <a:ext uri="{FF2B5EF4-FFF2-40B4-BE49-F238E27FC236}">
                <a16:creationId xmlns:a16="http://schemas.microsoft.com/office/drawing/2014/main" id="{7E648C1B-D31E-45BE-8B0B-141FEFE2A4D8}"/>
              </a:ext>
            </a:extLst>
          </p:cNvPr>
          <p:cNvSpPr txBox="1"/>
          <p:nvPr/>
        </p:nvSpPr>
        <p:spPr>
          <a:xfrm>
            <a:off x="138545" y="14047797"/>
            <a:ext cx="7287491" cy="197489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it-IT" sz="1200" spc="4" dirty="0">
                <a:solidFill>
                  <a:srgbClr val="6565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tuoi contatti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F49AFF2A-F6C6-49E8-A1B0-5591F5CC125E}"/>
              </a:ext>
            </a:extLst>
          </p:cNvPr>
          <p:cNvCxnSpPr/>
          <p:nvPr/>
        </p:nvCxnSpPr>
        <p:spPr>
          <a:xfrm>
            <a:off x="152400" y="13923819"/>
            <a:ext cx="7287491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ella 10">
            <a:extLst>
              <a:ext uri="{FF2B5EF4-FFF2-40B4-BE49-F238E27FC236}">
                <a16:creationId xmlns:a16="http://schemas.microsoft.com/office/drawing/2014/main" id="{86B98FC5-9766-41E3-9742-ECA8F1E858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164194"/>
              </p:ext>
            </p:extLst>
          </p:nvPr>
        </p:nvGraphicFramePr>
        <p:xfrm>
          <a:off x="491046" y="8034815"/>
          <a:ext cx="6521450" cy="545338"/>
        </p:xfrm>
        <a:graphic>
          <a:graphicData uri="http://schemas.openxmlformats.org/drawingml/2006/table">
            <a:tbl>
              <a:tblPr/>
              <a:tblGrid>
                <a:gridCol w="6521450">
                  <a:extLst>
                    <a:ext uri="{9D8B030D-6E8A-4147-A177-3AD203B41FA5}">
                      <a16:colId xmlns:a16="http://schemas.microsoft.com/office/drawing/2014/main" val="3497858887"/>
                    </a:ext>
                  </a:extLst>
                </a:gridCol>
              </a:tblGrid>
              <a:tr h="184572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7758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b="1" dirty="0">
                          <a:solidFill>
                            <a:srgbClr val="F33021"/>
                          </a:solidFill>
                          <a:effectLst/>
                          <a:latin typeface="Arial" panose="020B0604020202020204" pitchFamily="34" charset="0"/>
                        </a:rPr>
                        <a:t>QUALITÀ | STILE | COMFORT</a:t>
                      </a:r>
                      <a:endParaRPr lang="it-IT" b="0" dirty="0">
                        <a:solidFill>
                          <a:srgbClr val="F3302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226574"/>
                  </a:ext>
                </a:extLst>
              </a:tr>
            </a:tbl>
          </a:graphicData>
        </a:graphic>
      </p:graphicFrame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4B022C4A-71AE-415B-8C95-E0EA426BE2C2}"/>
              </a:ext>
            </a:extLst>
          </p:cNvPr>
          <p:cNvSpPr txBox="1"/>
          <p:nvPr/>
        </p:nvSpPr>
        <p:spPr>
          <a:xfrm>
            <a:off x="297503" y="11447626"/>
            <a:ext cx="2288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Casacche, pantalo0ni, cappelli per lavorare in comodità e sicurezza.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7ED3D4B4-C605-4133-BB69-362A96A4E644}"/>
              </a:ext>
            </a:extLst>
          </p:cNvPr>
          <p:cNvSpPr txBox="1"/>
          <p:nvPr/>
        </p:nvSpPr>
        <p:spPr>
          <a:xfrm>
            <a:off x="2585527" y="11447626"/>
            <a:ext cx="2337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Grembiuli lunghi, corti, con pettorina o senza per essere alla moda.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7B67DAAD-A385-4980-ACEC-6300FA2796A2}"/>
              </a:ext>
            </a:extLst>
          </p:cNvPr>
          <p:cNvSpPr txBox="1"/>
          <p:nvPr/>
        </p:nvSpPr>
        <p:spPr>
          <a:xfrm>
            <a:off x="4805757" y="11465335"/>
            <a:ext cx="2337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Camicie, gilet, per servire in maniera impeccabile.</a:t>
            </a:r>
          </a:p>
        </p:txBody>
      </p:sp>
    </p:spTree>
    <p:extLst>
      <p:ext uri="{BB962C8B-B14F-4D97-AF65-F5344CB8AC3E}">
        <p14:creationId xmlns:p14="http://schemas.microsoft.com/office/powerpoint/2010/main" val="28694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93</Words>
  <Application>Microsoft Office PowerPoint</Application>
  <PresentationFormat>Personalizzato</PresentationFormat>
  <Paragraphs>12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Silvia Gatta</dc:creator>
  <cp:lastModifiedBy>Giuseppe Morea</cp:lastModifiedBy>
  <cp:revision>3</cp:revision>
  <dcterms:created xsi:type="dcterms:W3CDTF">2022-02-09T11:24:50Z</dcterms:created>
  <dcterms:modified xsi:type="dcterms:W3CDTF">2022-02-11T14:37:59Z</dcterms:modified>
</cp:coreProperties>
</file>