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559675" cy="14400213"/>
  <p:notesSz cx="6858000" cy="9144000"/>
  <p:defaultTextStyle>
    <a:defPPr>
      <a:defRPr lang="en-US"/>
    </a:defPPr>
    <a:lvl1pPr marL="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30F6D2-4B79-4DA0-BD40-A46D56F6BA20}" v="11" dt="2022-02-11T16:33:58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 varScale="1">
        <p:scale>
          <a:sx n="36" d="100"/>
          <a:sy n="36" d="100"/>
        </p:scale>
        <p:origin x="25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Morea" userId="a307466f-d131-4df8-ad30-ef4c78629677" providerId="ADAL" clId="{DA30F6D2-4B79-4DA0-BD40-A46D56F6BA20}"/>
    <pc:docChg chg="custSel modSld">
      <pc:chgData name="Giuseppe Morea" userId="a307466f-d131-4df8-ad30-ef4c78629677" providerId="ADAL" clId="{DA30F6D2-4B79-4DA0-BD40-A46D56F6BA20}" dt="2022-02-11T16:35:08.621" v="341" actId="1076"/>
      <pc:docMkLst>
        <pc:docMk/>
      </pc:docMkLst>
      <pc:sldChg chg="addSp delSp modSp mod">
        <pc:chgData name="Giuseppe Morea" userId="a307466f-d131-4df8-ad30-ef4c78629677" providerId="ADAL" clId="{DA30F6D2-4B79-4DA0-BD40-A46D56F6BA20}" dt="2022-02-11T16:35:08.621" v="341" actId="1076"/>
        <pc:sldMkLst>
          <pc:docMk/>
          <pc:sldMk cId="2869497567" sldId="256"/>
        </pc:sldMkLst>
        <pc:spChg chg="mod">
          <ac:chgData name="Giuseppe Morea" userId="a307466f-d131-4df8-ad30-ef4c78629677" providerId="ADAL" clId="{DA30F6D2-4B79-4DA0-BD40-A46D56F6BA20}" dt="2022-02-11T16:30:26.440" v="44" actId="255"/>
          <ac:spMkLst>
            <pc:docMk/>
            <pc:sldMk cId="2869497567" sldId="256"/>
            <ac:spMk id="8" creationId="{4EF199E3-2AF5-4DE1-823D-F0A0D7EC0270}"/>
          </ac:spMkLst>
        </pc:spChg>
        <pc:spChg chg="mod">
          <ac:chgData name="Giuseppe Morea" userId="a307466f-d131-4df8-ad30-ef4c78629677" providerId="ADAL" clId="{DA30F6D2-4B79-4DA0-BD40-A46D56F6BA20}" dt="2022-02-11T16:31:09.603" v="166" actId="20577"/>
          <ac:spMkLst>
            <pc:docMk/>
            <pc:sldMk cId="2869497567" sldId="256"/>
            <ac:spMk id="10" creationId="{00BE5DDB-FE22-4F42-AD12-0A1887EA43B2}"/>
          </ac:spMkLst>
        </pc:spChg>
        <pc:spChg chg="mod">
          <ac:chgData name="Giuseppe Morea" userId="a307466f-d131-4df8-ad30-ef4c78629677" providerId="ADAL" clId="{DA30F6D2-4B79-4DA0-BD40-A46D56F6BA20}" dt="2022-02-11T16:32:47.823" v="203" actId="113"/>
          <ac:spMkLst>
            <pc:docMk/>
            <pc:sldMk cId="2869497567" sldId="256"/>
            <ac:spMk id="19" creationId="{C20BE9BA-537C-4F01-B6CD-D23FABBBF327}"/>
          </ac:spMkLst>
        </pc:spChg>
        <pc:spChg chg="mod">
          <ac:chgData name="Giuseppe Morea" userId="a307466f-d131-4df8-ad30-ef4c78629677" providerId="ADAL" clId="{DA30F6D2-4B79-4DA0-BD40-A46D56F6BA20}" dt="2022-02-11T16:33:11.572" v="234" actId="1036"/>
          <ac:spMkLst>
            <pc:docMk/>
            <pc:sldMk cId="2869497567" sldId="256"/>
            <ac:spMk id="20" creationId="{E663C8D0-610C-4416-BD8A-D9CA2630DA67}"/>
          </ac:spMkLst>
        </pc:spChg>
        <pc:spChg chg="mod">
          <ac:chgData name="Giuseppe Morea" userId="a307466f-d131-4df8-ad30-ef4c78629677" providerId="ADAL" clId="{DA30F6D2-4B79-4DA0-BD40-A46D56F6BA20}" dt="2022-02-11T16:33:31.088" v="266" actId="1036"/>
          <ac:spMkLst>
            <pc:docMk/>
            <pc:sldMk cId="2869497567" sldId="256"/>
            <ac:spMk id="21" creationId="{C08282E3-2EDB-4FCA-A668-3963DAD80CC6}"/>
          </ac:spMkLst>
        </pc:spChg>
        <pc:spChg chg="del mod">
          <ac:chgData name="Giuseppe Morea" userId="a307466f-d131-4df8-ad30-ef4c78629677" providerId="ADAL" clId="{DA30F6D2-4B79-4DA0-BD40-A46D56F6BA20}" dt="2022-02-11T16:33:48.130" v="270" actId="478"/>
          <ac:spMkLst>
            <pc:docMk/>
            <pc:sldMk cId="2869497567" sldId="256"/>
            <ac:spMk id="27" creationId="{E8F6A5FF-89B3-4E62-B6BF-0C023890030F}"/>
          </ac:spMkLst>
        </pc:spChg>
        <pc:spChg chg="mod">
          <ac:chgData name="Giuseppe Morea" userId="a307466f-d131-4df8-ad30-ef4c78629677" providerId="ADAL" clId="{DA30F6D2-4B79-4DA0-BD40-A46D56F6BA20}" dt="2022-02-11T16:35:08.621" v="341" actId="1076"/>
          <ac:spMkLst>
            <pc:docMk/>
            <pc:sldMk cId="2869497567" sldId="256"/>
            <ac:spMk id="28" creationId="{44821EEB-0191-4656-9E3A-BD1EB6E98BA1}"/>
          </ac:spMkLst>
        </pc:spChg>
        <pc:spChg chg="mod">
          <ac:chgData name="Giuseppe Morea" userId="a307466f-d131-4df8-ad30-ef4c78629677" providerId="ADAL" clId="{DA30F6D2-4B79-4DA0-BD40-A46D56F6BA20}" dt="2022-02-11T16:34:59.865" v="340" actId="1076"/>
          <ac:spMkLst>
            <pc:docMk/>
            <pc:sldMk cId="2869497567" sldId="256"/>
            <ac:spMk id="29" creationId="{52FDB4EF-7594-4DC0-8ABD-93FD9AA6B25A}"/>
          </ac:spMkLst>
        </pc:spChg>
        <pc:spChg chg="del">
          <ac:chgData name="Giuseppe Morea" userId="a307466f-d131-4df8-ad30-ef4c78629677" providerId="ADAL" clId="{DA30F6D2-4B79-4DA0-BD40-A46D56F6BA20}" dt="2022-02-11T16:31:23.148" v="167" actId="478"/>
          <ac:spMkLst>
            <pc:docMk/>
            <pc:sldMk cId="2869497567" sldId="256"/>
            <ac:spMk id="33" creationId="{C4D9745A-4F96-40E2-B9EB-3EA2CBA0BC32}"/>
          </ac:spMkLst>
        </pc:spChg>
        <pc:spChg chg="del">
          <ac:chgData name="Giuseppe Morea" userId="a307466f-d131-4df8-ad30-ef4c78629677" providerId="ADAL" clId="{DA30F6D2-4B79-4DA0-BD40-A46D56F6BA20}" dt="2022-02-11T16:31:23.148" v="167" actId="478"/>
          <ac:spMkLst>
            <pc:docMk/>
            <pc:sldMk cId="2869497567" sldId="256"/>
            <ac:spMk id="34" creationId="{AF22D0A3-7C22-4AEF-BE02-47C04357AA1A}"/>
          </ac:spMkLst>
        </pc:spChg>
        <pc:spChg chg="del">
          <ac:chgData name="Giuseppe Morea" userId="a307466f-d131-4df8-ad30-ef4c78629677" providerId="ADAL" clId="{DA30F6D2-4B79-4DA0-BD40-A46D56F6BA20}" dt="2022-02-11T16:31:23.148" v="167" actId="478"/>
          <ac:spMkLst>
            <pc:docMk/>
            <pc:sldMk cId="2869497567" sldId="256"/>
            <ac:spMk id="35" creationId="{242A967C-8378-45FA-9FCA-C1737636AF0C}"/>
          </ac:spMkLst>
        </pc:spChg>
        <pc:spChg chg="add mod">
          <ac:chgData name="Giuseppe Morea" userId="a307466f-d131-4df8-ad30-ef4c78629677" providerId="ADAL" clId="{DA30F6D2-4B79-4DA0-BD40-A46D56F6BA20}" dt="2022-02-11T16:34:14.252" v="293" actId="20577"/>
          <ac:spMkLst>
            <pc:docMk/>
            <pc:sldMk cId="2869497567" sldId="256"/>
            <ac:spMk id="36" creationId="{2748104C-0E26-41F8-ACDF-C84955638EB9}"/>
          </ac:spMkLst>
        </pc:spChg>
        <pc:graphicFrameChg chg="add del mod">
          <ac:chgData name="Giuseppe Morea" userId="a307466f-d131-4df8-ad30-ef4c78629677" providerId="ADAL" clId="{DA30F6D2-4B79-4DA0-BD40-A46D56F6BA20}" dt="2022-02-11T16:33:43.163" v="268" actId="478"/>
          <ac:graphicFrameMkLst>
            <pc:docMk/>
            <pc:sldMk cId="2869497567" sldId="256"/>
            <ac:graphicFrameMk id="2" creationId="{61C9DD1B-F5A3-40BC-BAD7-C0A0196469A6}"/>
          </ac:graphicFrameMkLst>
        </pc:graphicFrameChg>
        <pc:graphicFrameChg chg="add del mod">
          <ac:chgData name="Giuseppe Morea" userId="a307466f-d131-4df8-ad30-ef4c78629677" providerId="ADAL" clId="{DA30F6D2-4B79-4DA0-BD40-A46D56F6BA20}" dt="2022-02-11T16:33:50.815" v="272" actId="478"/>
          <ac:graphicFrameMkLst>
            <pc:docMk/>
            <pc:sldMk cId="2869497567" sldId="256"/>
            <ac:graphicFrameMk id="4" creationId="{8C71E3EE-D460-4EE9-A267-0F66B8E1F534}"/>
          </ac:graphicFrameMkLst>
        </pc:graphicFrameChg>
        <pc:graphicFrameChg chg="add del mod">
          <ac:chgData name="Giuseppe Morea" userId="a307466f-d131-4df8-ad30-ef4c78629677" providerId="ADAL" clId="{DA30F6D2-4B79-4DA0-BD40-A46D56F6BA20}" dt="2022-02-11T16:33:55.580" v="274" actId="478"/>
          <ac:graphicFrameMkLst>
            <pc:docMk/>
            <pc:sldMk cId="2869497567" sldId="256"/>
            <ac:graphicFrameMk id="5" creationId="{09F4AB13-C781-4DA1-8283-A9DCEA3C7A75}"/>
          </ac:graphicFrameMkLst>
        </pc:graphicFrameChg>
        <pc:picChg chg="mod">
          <ac:chgData name="Giuseppe Morea" userId="a307466f-d131-4df8-ad30-ef4c78629677" providerId="ADAL" clId="{DA30F6D2-4B79-4DA0-BD40-A46D56F6BA20}" dt="2022-02-11T16:29:58.729" v="0" actId="14826"/>
          <ac:picMkLst>
            <pc:docMk/>
            <pc:sldMk cId="2869497567" sldId="256"/>
            <ac:picMk id="3" creationId="{73E4053D-5832-4780-BE63-D6D1EF85F376}"/>
          </ac:picMkLst>
        </pc:picChg>
        <pc:picChg chg="mod">
          <ac:chgData name="Giuseppe Morea" userId="a307466f-d131-4df8-ad30-ef4c78629677" providerId="ADAL" clId="{DA30F6D2-4B79-4DA0-BD40-A46D56F6BA20}" dt="2022-02-11T16:31:43.138" v="169" actId="14826"/>
          <ac:picMkLst>
            <pc:docMk/>
            <pc:sldMk cId="2869497567" sldId="256"/>
            <ac:picMk id="6" creationId="{FB045F75-EDD7-4633-98C5-0B4F639038D3}"/>
          </ac:picMkLst>
        </pc:picChg>
        <pc:picChg chg="mod">
          <ac:chgData name="Giuseppe Morea" userId="a307466f-d131-4df8-ad30-ef4c78629677" providerId="ADAL" clId="{DA30F6D2-4B79-4DA0-BD40-A46D56F6BA20}" dt="2022-02-11T16:32:00.388" v="174" actId="14826"/>
          <ac:picMkLst>
            <pc:docMk/>
            <pc:sldMk cId="2869497567" sldId="256"/>
            <ac:picMk id="16" creationId="{FC10A8FD-350C-49D9-9E72-E58CDEEEE9F6}"/>
          </ac:picMkLst>
        </pc:picChg>
        <pc:picChg chg="mod">
          <ac:chgData name="Giuseppe Morea" userId="a307466f-d131-4df8-ad30-ef4c78629677" providerId="ADAL" clId="{DA30F6D2-4B79-4DA0-BD40-A46D56F6BA20}" dt="2022-02-11T16:32:08.215" v="175" actId="14826"/>
          <ac:picMkLst>
            <pc:docMk/>
            <pc:sldMk cId="2869497567" sldId="256"/>
            <ac:picMk id="17" creationId="{2DB5B756-CBE7-4C3F-B6D8-C24B9AB5BE71}"/>
          </ac:picMkLst>
        </pc:picChg>
        <pc:picChg chg="mod">
          <ac:chgData name="Giuseppe Morea" userId="a307466f-d131-4df8-ad30-ef4c78629677" providerId="ADAL" clId="{DA30F6D2-4B79-4DA0-BD40-A46D56F6BA20}" dt="2022-02-11T16:32:15.337" v="176" actId="14826"/>
          <ac:picMkLst>
            <pc:docMk/>
            <pc:sldMk cId="2869497567" sldId="256"/>
            <ac:picMk id="23" creationId="{BF2524B2-CB5E-4A7C-B6A5-5416D5CA3F65}"/>
          </ac:picMkLst>
        </pc:picChg>
        <pc:picChg chg="mod">
          <ac:chgData name="Giuseppe Morea" userId="a307466f-d131-4df8-ad30-ef4c78629677" providerId="ADAL" clId="{DA30F6D2-4B79-4DA0-BD40-A46D56F6BA20}" dt="2022-02-11T16:32:23.469" v="177" actId="14826"/>
          <ac:picMkLst>
            <pc:docMk/>
            <pc:sldMk cId="2869497567" sldId="256"/>
            <ac:picMk id="25" creationId="{4ADD7D86-FB9D-4E86-8ECA-B40A2B851BF1}"/>
          </ac:picMkLst>
        </pc:picChg>
        <pc:picChg chg="mod">
          <ac:chgData name="Giuseppe Morea" userId="a307466f-d131-4df8-ad30-ef4c78629677" providerId="ADAL" clId="{DA30F6D2-4B79-4DA0-BD40-A46D56F6BA20}" dt="2022-02-11T16:32:30.319" v="178" actId="14826"/>
          <ac:picMkLst>
            <pc:docMk/>
            <pc:sldMk cId="2869497567" sldId="256"/>
            <ac:picMk id="26" creationId="{AEACF47C-EC76-4923-87AE-9783C69A3F28}"/>
          </ac:picMkLst>
        </pc:picChg>
        <pc:picChg chg="del">
          <ac:chgData name="Giuseppe Morea" userId="a307466f-d131-4df8-ad30-ef4c78629677" providerId="ADAL" clId="{DA30F6D2-4B79-4DA0-BD40-A46D56F6BA20}" dt="2022-02-11T16:31:23.148" v="167" actId="478"/>
          <ac:picMkLst>
            <pc:docMk/>
            <pc:sldMk cId="2869497567" sldId="256"/>
            <ac:picMk id="30" creationId="{8B722B75-1BB6-4692-9BD3-818F55D3BFD1}"/>
          </ac:picMkLst>
        </pc:picChg>
        <pc:picChg chg="del">
          <ac:chgData name="Giuseppe Morea" userId="a307466f-d131-4df8-ad30-ef4c78629677" providerId="ADAL" clId="{DA30F6D2-4B79-4DA0-BD40-A46D56F6BA20}" dt="2022-02-11T16:31:23.148" v="167" actId="478"/>
          <ac:picMkLst>
            <pc:docMk/>
            <pc:sldMk cId="2869497567" sldId="256"/>
            <ac:picMk id="31" creationId="{A841B5EF-BB1B-454E-96E8-8E69FED5B9A6}"/>
          </ac:picMkLst>
        </pc:picChg>
        <pc:picChg chg="del">
          <ac:chgData name="Giuseppe Morea" userId="a307466f-d131-4df8-ad30-ef4c78629677" providerId="ADAL" clId="{DA30F6D2-4B79-4DA0-BD40-A46D56F6BA20}" dt="2022-02-11T16:31:23.148" v="167" actId="478"/>
          <ac:picMkLst>
            <pc:docMk/>
            <pc:sldMk cId="2869497567" sldId="256"/>
            <ac:picMk id="32" creationId="{AF71DCE3-7D9F-4B3E-86D8-49E8498058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356705"/>
            <a:ext cx="6425724" cy="501340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7563446"/>
            <a:ext cx="5669756" cy="3476717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6" indent="0" algn="ctr">
              <a:buNone/>
              <a:defRPr sz="1653"/>
            </a:lvl2pPr>
            <a:lvl3pPr marL="755934" indent="0" algn="ctr">
              <a:buNone/>
              <a:defRPr sz="1489"/>
            </a:lvl3pPr>
            <a:lvl4pPr marL="1133902" indent="0" algn="ctr">
              <a:buNone/>
              <a:defRPr sz="1323"/>
            </a:lvl4pPr>
            <a:lvl5pPr marL="1511870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4" indent="0" algn="ctr">
              <a:buNone/>
              <a:defRPr sz="1323"/>
            </a:lvl7pPr>
            <a:lvl8pPr marL="2645772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55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19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766679"/>
            <a:ext cx="1630055" cy="1220351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766679"/>
            <a:ext cx="4795669" cy="1220351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62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81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3590058"/>
            <a:ext cx="6520220" cy="5990087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9636813"/>
            <a:ext cx="6520220" cy="3150046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6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7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07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3833390"/>
            <a:ext cx="3212862" cy="91368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3833390"/>
            <a:ext cx="3212862" cy="91368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00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3" y="766681"/>
            <a:ext cx="6520220" cy="2783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3530055"/>
            <a:ext cx="3198096" cy="173002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6" indent="0">
              <a:buNone/>
              <a:defRPr sz="1653" b="1"/>
            </a:lvl2pPr>
            <a:lvl3pPr marL="755934" indent="0">
              <a:buNone/>
              <a:defRPr sz="1489" b="1"/>
            </a:lvl3pPr>
            <a:lvl4pPr marL="1133902" indent="0">
              <a:buNone/>
              <a:defRPr sz="1323" b="1"/>
            </a:lvl4pPr>
            <a:lvl5pPr marL="1511870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4" indent="0">
              <a:buNone/>
              <a:defRPr sz="1323" b="1"/>
            </a:lvl7pPr>
            <a:lvl8pPr marL="2645772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5260079"/>
            <a:ext cx="3198096" cy="77367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3530055"/>
            <a:ext cx="3213847" cy="173002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6" indent="0">
              <a:buNone/>
              <a:defRPr sz="1653" b="1"/>
            </a:lvl2pPr>
            <a:lvl3pPr marL="755934" indent="0">
              <a:buNone/>
              <a:defRPr sz="1489" b="1"/>
            </a:lvl3pPr>
            <a:lvl4pPr marL="1133902" indent="0">
              <a:buNone/>
              <a:defRPr sz="1323" b="1"/>
            </a:lvl4pPr>
            <a:lvl5pPr marL="1511870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4" indent="0">
              <a:buNone/>
              <a:defRPr sz="1323" b="1"/>
            </a:lvl7pPr>
            <a:lvl8pPr marL="2645772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5260079"/>
            <a:ext cx="3213847" cy="77367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40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1" y="960014"/>
            <a:ext cx="2438193" cy="336005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073368"/>
            <a:ext cx="3827085" cy="1023348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1" y="4320066"/>
            <a:ext cx="2438193" cy="8003453"/>
          </a:xfrm>
        </p:spPr>
        <p:txBody>
          <a:bodyPr/>
          <a:lstStyle>
            <a:lvl1pPr marL="0" indent="0">
              <a:buNone/>
              <a:defRPr sz="1323"/>
            </a:lvl1pPr>
            <a:lvl2pPr marL="377966" indent="0">
              <a:buNone/>
              <a:defRPr sz="1157"/>
            </a:lvl2pPr>
            <a:lvl3pPr marL="755934" indent="0">
              <a:buNone/>
              <a:defRPr sz="991"/>
            </a:lvl3pPr>
            <a:lvl4pPr marL="1133902" indent="0">
              <a:buNone/>
              <a:defRPr sz="827"/>
            </a:lvl4pPr>
            <a:lvl5pPr marL="1511870" indent="0">
              <a:buNone/>
              <a:defRPr sz="827"/>
            </a:lvl5pPr>
            <a:lvl6pPr marL="1889836" indent="0">
              <a:buNone/>
              <a:defRPr sz="827"/>
            </a:lvl6pPr>
            <a:lvl7pPr marL="2267804" indent="0">
              <a:buNone/>
              <a:defRPr sz="827"/>
            </a:lvl7pPr>
            <a:lvl8pPr marL="2645772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54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1" y="960014"/>
            <a:ext cx="2438193" cy="336005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073368"/>
            <a:ext cx="3827085" cy="1023348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966" indent="0">
              <a:buNone/>
              <a:defRPr sz="2314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70" indent="0">
              <a:buNone/>
              <a:defRPr sz="1653"/>
            </a:lvl5pPr>
            <a:lvl6pPr marL="1889836" indent="0">
              <a:buNone/>
              <a:defRPr sz="1653"/>
            </a:lvl6pPr>
            <a:lvl7pPr marL="2267804" indent="0">
              <a:buNone/>
              <a:defRPr sz="1653"/>
            </a:lvl7pPr>
            <a:lvl8pPr marL="2645772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1" y="4320066"/>
            <a:ext cx="2438193" cy="8003453"/>
          </a:xfrm>
        </p:spPr>
        <p:txBody>
          <a:bodyPr/>
          <a:lstStyle>
            <a:lvl1pPr marL="0" indent="0">
              <a:buNone/>
              <a:defRPr sz="1323"/>
            </a:lvl1pPr>
            <a:lvl2pPr marL="377966" indent="0">
              <a:buNone/>
              <a:defRPr sz="1157"/>
            </a:lvl2pPr>
            <a:lvl3pPr marL="755934" indent="0">
              <a:buNone/>
              <a:defRPr sz="991"/>
            </a:lvl3pPr>
            <a:lvl4pPr marL="1133902" indent="0">
              <a:buNone/>
              <a:defRPr sz="827"/>
            </a:lvl4pPr>
            <a:lvl5pPr marL="1511870" indent="0">
              <a:buNone/>
              <a:defRPr sz="827"/>
            </a:lvl5pPr>
            <a:lvl6pPr marL="1889836" indent="0">
              <a:buNone/>
              <a:defRPr sz="827"/>
            </a:lvl6pPr>
            <a:lvl7pPr marL="2267804" indent="0">
              <a:buNone/>
              <a:defRPr sz="827"/>
            </a:lvl7pPr>
            <a:lvl8pPr marL="2645772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99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9" y="766681"/>
            <a:ext cx="6520220" cy="278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9" y="3833390"/>
            <a:ext cx="6520220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3346867"/>
            <a:ext cx="170092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4" y="13346867"/>
            <a:ext cx="255139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1" y="13346867"/>
            <a:ext cx="170092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27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95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6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7966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1870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4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2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EF199E3-2AF5-4DE1-823D-F0A0D7EC0270}"/>
              </a:ext>
            </a:extLst>
          </p:cNvPr>
          <p:cNvSpPr txBox="1"/>
          <p:nvPr/>
        </p:nvSpPr>
        <p:spPr>
          <a:xfrm>
            <a:off x="501325" y="6355463"/>
            <a:ext cx="6693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Tante idee per promozioni a impatto zero!</a:t>
            </a:r>
            <a:endParaRPr lang="it-IT" sz="2800" dirty="0">
              <a:solidFill>
                <a:srgbClr val="3C4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0BE5DDB-FE22-4F42-AD12-0A1887EA43B2}"/>
              </a:ext>
            </a:extLst>
          </p:cNvPr>
          <p:cNvSpPr txBox="1"/>
          <p:nvPr/>
        </p:nvSpPr>
        <p:spPr>
          <a:xfrm>
            <a:off x="751929" y="6871986"/>
            <a:ext cx="64293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selezione sempre più vasta di articoli green thinking;</a:t>
            </a:r>
            <a:b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 delle tue campagne pubblicitarie una scelta sostenibile!</a:t>
            </a: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8274262C-DEC0-4792-A12A-73E20BBA8710}"/>
              </a:ext>
            </a:extLst>
          </p:cNvPr>
          <p:cNvSpPr txBox="1"/>
          <p:nvPr/>
        </p:nvSpPr>
        <p:spPr>
          <a:xfrm>
            <a:off x="487470" y="352416"/>
            <a:ext cx="1787068" cy="3052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1900" b="1" spc="-25" dirty="0">
                <a:solidFill>
                  <a:srgbClr val="454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TUO LOGO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B04CD987-121B-46CB-A56B-6BA9B72C6243}"/>
              </a:ext>
            </a:extLst>
          </p:cNvPr>
          <p:cNvSpPr txBox="1"/>
          <p:nvPr/>
        </p:nvSpPr>
        <p:spPr>
          <a:xfrm>
            <a:off x="4720724" y="460138"/>
            <a:ext cx="2593975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it-IT" sz="1200" spc="4" dirty="0">
                <a:solidFill>
                  <a:srgbClr val="6565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tuoi contatti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3E4053D-5832-4780-BE63-D6D1EF85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502" y="948510"/>
            <a:ext cx="6972777" cy="532389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B045F75-EDD7-4633-98C5-0B4F63903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013" y="7764835"/>
            <a:ext cx="1409224" cy="161581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C10A8FD-350C-49D9-9E72-E58CDEEEE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5850" y="7764835"/>
            <a:ext cx="1409224" cy="161581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DB5B756-CBE7-4C3F-B6D8-C24B9AB5BE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175" y="7751499"/>
            <a:ext cx="1409224" cy="1615812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20BE9BA-537C-4F01-B6CD-D23FABBBF327}"/>
              </a:ext>
            </a:extLst>
          </p:cNvPr>
          <p:cNvSpPr txBox="1"/>
          <p:nvPr/>
        </p:nvSpPr>
        <p:spPr>
          <a:xfrm>
            <a:off x="606091" y="9365526"/>
            <a:ext cx="1787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Borracce</a:t>
            </a:r>
          </a:p>
          <a:p>
            <a:pPr algn="ctr"/>
            <a:r>
              <a:rPr lang="it-IT" sz="2000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di 30 modelli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663C8D0-610C-4416-BD8A-D9CA2630DA67}"/>
              </a:ext>
            </a:extLst>
          </p:cNvPr>
          <p:cNvSpPr txBox="1"/>
          <p:nvPr/>
        </p:nvSpPr>
        <p:spPr>
          <a:xfrm>
            <a:off x="2896929" y="9352190"/>
            <a:ext cx="1787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Shoppers</a:t>
            </a:r>
          </a:p>
          <a:p>
            <a:pPr algn="ctr"/>
            <a:r>
              <a:rPr lang="it-IT" sz="2000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di 25 modelli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08282E3-2EDB-4FCA-A668-3963DAD80CC6}"/>
              </a:ext>
            </a:extLst>
          </p:cNvPr>
          <p:cNvSpPr txBox="1"/>
          <p:nvPr/>
        </p:nvSpPr>
        <p:spPr>
          <a:xfrm>
            <a:off x="5304658" y="9352190"/>
            <a:ext cx="1524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Cancelleria</a:t>
            </a:r>
          </a:p>
          <a:p>
            <a:pPr algn="ctr"/>
            <a:r>
              <a:rPr lang="it-IT" sz="2000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+ 30 modelli</a:t>
            </a: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7E648C1B-D31E-45BE-8B0B-141FEFE2A4D8}"/>
              </a:ext>
            </a:extLst>
          </p:cNvPr>
          <p:cNvSpPr txBox="1"/>
          <p:nvPr/>
        </p:nvSpPr>
        <p:spPr>
          <a:xfrm>
            <a:off x="138545" y="14047797"/>
            <a:ext cx="72874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1200" spc="4" dirty="0">
                <a:solidFill>
                  <a:srgbClr val="6565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tuoi contatti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BF2524B2-CB5E-4A7C-B6A5-5416D5CA3F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236" y="10640621"/>
            <a:ext cx="1409224" cy="1615812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4ADD7D86-FB9D-4E86-8ECA-B40A2B851B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0073" y="10640621"/>
            <a:ext cx="1409224" cy="1615812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AEACF47C-EC76-4923-87AE-9783C69A3F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6398" y="10627285"/>
            <a:ext cx="1409224" cy="1615812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4821EEB-0191-4656-9E3A-BD1EB6E98BA1}"/>
              </a:ext>
            </a:extLst>
          </p:cNvPr>
          <p:cNvSpPr txBox="1"/>
          <p:nvPr/>
        </p:nvSpPr>
        <p:spPr>
          <a:xfrm>
            <a:off x="2879356" y="12243097"/>
            <a:ext cx="1787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Borse</a:t>
            </a:r>
          </a:p>
          <a:p>
            <a:pPr algn="ctr"/>
            <a:r>
              <a:rPr lang="it-IT" sz="2000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di 70 modelli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2FDB4EF-7594-4DC0-8ABD-93FD9AA6B25A}"/>
              </a:ext>
            </a:extLst>
          </p:cNvPr>
          <p:cNvSpPr txBox="1"/>
          <p:nvPr/>
        </p:nvSpPr>
        <p:spPr>
          <a:xfrm>
            <a:off x="5017512" y="12243097"/>
            <a:ext cx="200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Casa</a:t>
            </a:r>
          </a:p>
          <a:p>
            <a:pPr algn="ctr"/>
            <a:r>
              <a:rPr lang="it-IT" sz="2000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di 10 modelli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F49AFF2A-F6C6-49E8-A1B0-5591F5CC125E}"/>
              </a:ext>
            </a:extLst>
          </p:cNvPr>
          <p:cNvCxnSpPr/>
          <p:nvPr/>
        </p:nvCxnSpPr>
        <p:spPr>
          <a:xfrm>
            <a:off x="152400" y="13923819"/>
            <a:ext cx="7287491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2748104C-0E26-41F8-ACDF-C84955638EB9}"/>
              </a:ext>
            </a:extLst>
          </p:cNvPr>
          <p:cNvSpPr txBox="1"/>
          <p:nvPr/>
        </p:nvSpPr>
        <p:spPr>
          <a:xfrm>
            <a:off x="606091" y="12243097"/>
            <a:ext cx="1787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Tech</a:t>
            </a:r>
          </a:p>
          <a:p>
            <a:pPr algn="ctr"/>
            <a:r>
              <a:rPr lang="it-IT" sz="2000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di 25 modelli</a:t>
            </a:r>
          </a:p>
        </p:txBody>
      </p:sp>
    </p:spTree>
    <p:extLst>
      <p:ext uri="{BB962C8B-B14F-4D97-AF65-F5344CB8AC3E}">
        <p14:creationId xmlns:p14="http://schemas.microsoft.com/office/powerpoint/2010/main" val="2869497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67</Words>
  <Application>Microsoft Office PowerPoint</Application>
  <PresentationFormat>Personalizzato</PresentationFormat>
  <Paragraphs>17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Gatta</dc:creator>
  <cp:lastModifiedBy>Giuseppe Morea</cp:lastModifiedBy>
  <cp:revision>3</cp:revision>
  <dcterms:created xsi:type="dcterms:W3CDTF">2022-02-09T11:24:50Z</dcterms:created>
  <dcterms:modified xsi:type="dcterms:W3CDTF">2022-02-11T16:35:09Z</dcterms:modified>
</cp:coreProperties>
</file>