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59675" cy="14400213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CD24AA-4189-4437-B7C7-3D00A62B198A}" v="13" dt="2022-02-11T16:26:31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 varScale="1">
        <p:scale>
          <a:sx n="43" d="100"/>
          <a:sy n="43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Morea" userId="a307466f-d131-4df8-ad30-ef4c78629677" providerId="ADAL" clId="{6DCD24AA-4189-4437-B7C7-3D00A62B198A}"/>
    <pc:docChg chg="custSel modSld">
      <pc:chgData name="Giuseppe Morea" userId="a307466f-d131-4df8-ad30-ef4c78629677" providerId="ADAL" clId="{6DCD24AA-4189-4437-B7C7-3D00A62B198A}" dt="2022-02-11T16:27:15.438" v="454" actId="20577"/>
      <pc:docMkLst>
        <pc:docMk/>
      </pc:docMkLst>
      <pc:sldChg chg="addSp delSp modSp mod">
        <pc:chgData name="Giuseppe Morea" userId="a307466f-d131-4df8-ad30-ef4c78629677" providerId="ADAL" clId="{6DCD24AA-4189-4437-B7C7-3D00A62B198A}" dt="2022-02-11T16:27:15.438" v="454" actId="20577"/>
        <pc:sldMkLst>
          <pc:docMk/>
          <pc:sldMk cId="2869497567" sldId="256"/>
        </pc:sldMkLst>
        <pc:spChg chg="mod">
          <ac:chgData name="Giuseppe Morea" userId="a307466f-d131-4df8-ad30-ef4c78629677" providerId="ADAL" clId="{6DCD24AA-4189-4437-B7C7-3D00A62B198A}" dt="2022-02-11T16:19:00.963" v="38" actId="20577"/>
          <ac:spMkLst>
            <pc:docMk/>
            <pc:sldMk cId="2869497567" sldId="256"/>
            <ac:spMk id="8" creationId="{4EF199E3-2AF5-4DE1-823D-F0A0D7EC0270}"/>
          </ac:spMkLst>
        </pc:spChg>
        <pc:spChg chg="mod">
          <ac:chgData name="Giuseppe Morea" userId="a307466f-d131-4df8-ad30-ef4c78629677" providerId="ADAL" clId="{6DCD24AA-4189-4437-B7C7-3D00A62B198A}" dt="2022-02-11T16:19:47.515" v="178" actId="255"/>
          <ac:spMkLst>
            <pc:docMk/>
            <pc:sldMk cId="2869497567" sldId="256"/>
            <ac:spMk id="10" creationId="{00BE5DDB-FE22-4F42-AD12-0A1887EA43B2}"/>
          </ac:spMkLst>
        </pc:spChg>
        <pc:spChg chg="del">
          <ac:chgData name="Giuseppe Morea" userId="a307466f-d131-4df8-ad30-ef4c78629677" providerId="ADAL" clId="{6DCD24AA-4189-4437-B7C7-3D00A62B198A}" dt="2022-02-11T16:20:01.929" v="179" actId="478"/>
          <ac:spMkLst>
            <pc:docMk/>
            <pc:sldMk cId="2869497567" sldId="256"/>
            <ac:spMk id="19" creationId="{C20BE9BA-537C-4F01-B6CD-D23FABBBF327}"/>
          </ac:spMkLst>
        </pc:spChg>
        <pc:spChg chg="del">
          <ac:chgData name="Giuseppe Morea" userId="a307466f-d131-4df8-ad30-ef4c78629677" providerId="ADAL" clId="{6DCD24AA-4189-4437-B7C7-3D00A62B198A}" dt="2022-02-11T16:20:01.929" v="179" actId="478"/>
          <ac:spMkLst>
            <pc:docMk/>
            <pc:sldMk cId="2869497567" sldId="256"/>
            <ac:spMk id="20" creationId="{E663C8D0-610C-4416-BD8A-D9CA2630DA67}"/>
          </ac:spMkLst>
        </pc:spChg>
        <pc:spChg chg="del">
          <ac:chgData name="Giuseppe Morea" userId="a307466f-d131-4df8-ad30-ef4c78629677" providerId="ADAL" clId="{6DCD24AA-4189-4437-B7C7-3D00A62B198A}" dt="2022-02-11T16:20:01.929" v="179" actId="478"/>
          <ac:spMkLst>
            <pc:docMk/>
            <pc:sldMk cId="2869497567" sldId="256"/>
            <ac:spMk id="21" creationId="{C08282E3-2EDB-4FCA-A668-3963DAD80CC6}"/>
          </ac:spMkLst>
        </pc:spChg>
        <pc:spChg chg="mod">
          <ac:chgData name="Giuseppe Morea" userId="a307466f-d131-4df8-ad30-ef4c78629677" providerId="ADAL" clId="{6DCD24AA-4189-4437-B7C7-3D00A62B198A}" dt="2022-02-11T16:23:07.234" v="198" actId="20577"/>
          <ac:spMkLst>
            <pc:docMk/>
            <pc:sldMk cId="2869497567" sldId="256"/>
            <ac:spMk id="27" creationId="{E8F6A5FF-89B3-4E62-B6BF-0C023890030F}"/>
          </ac:spMkLst>
        </pc:spChg>
        <pc:spChg chg="mod">
          <ac:chgData name="Giuseppe Morea" userId="a307466f-d131-4df8-ad30-ef4c78629677" providerId="ADAL" clId="{6DCD24AA-4189-4437-B7C7-3D00A62B198A}" dt="2022-02-11T16:23:10.414" v="203" actId="20577"/>
          <ac:spMkLst>
            <pc:docMk/>
            <pc:sldMk cId="2869497567" sldId="256"/>
            <ac:spMk id="28" creationId="{44821EEB-0191-4656-9E3A-BD1EB6E98BA1}"/>
          </ac:spMkLst>
        </pc:spChg>
        <pc:spChg chg="mod">
          <ac:chgData name="Giuseppe Morea" userId="a307466f-d131-4df8-ad30-ef4c78629677" providerId="ADAL" clId="{6DCD24AA-4189-4437-B7C7-3D00A62B198A}" dt="2022-02-11T16:23:25.848" v="232" actId="14100"/>
          <ac:spMkLst>
            <pc:docMk/>
            <pc:sldMk cId="2869497567" sldId="256"/>
            <ac:spMk id="29" creationId="{52FDB4EF-7594-4DC0-8ABD-93FD9AA6B25A}"/>
          </ac:spMkLst>
        </pc:spChg>
        <pc:spChg chg="del">
          <ac:chgData name="Giuseppe Morea" userId="a307466f-d131-4df8-ad30-ef4c78629677" providerId="ADAL" clId="{6DCD24AA-4189-4437-B7C7-3D00A62B198A}" dt="2022-02-11T16:23:31.609" v="233" actId="478"/>
          <ac:spMkLst>
            <pc:docMk/>
            <pc:sldMk cId="2869497567" sldId="256"/>
            <ac:spMk id="33" creationId="{C4D9745A-4F96-40E2-B9EB-3EA2CBA0BC32}"/>
          </ac:spMkLst>
        </pc:spChg>
        <pc:spChg chg="del">
          <ac:chgData name="Giuseppe Morea" userId="a307466f-d131-4df8-ad30-ef4c78629677" providerId="ADAL" clId="{6DCD24AA-4189-4437-B7C7-3D00A62B198A}" dt="2022-02-11T16:23:31.609" v="233" actId="478"/>
          <ac:spMkLst>
            <pc:docMk/>
            <pc:sldMk cId="2869497567" sldId="256"/>
            <ac:spMk id="34" creationId="{AF22D0A3-7C22-4AEF-BE02-47C04357AA1A}"/>
          </ac:spMkLst>
        </pc:spChg>
        <pc:spChg chg="del">
          <ac:chgData name="Giuseppe Morea" userId="a307466f-d131-4df8-ad30-ef4c78629677" providerId="ADAL" clId="{6DCD24AA-4189-4437-B7C7-3D00A62B198A}" dt="2022-02-11T16:23:31.609" v="233" actId="478"/>
          <ac:spMkLst>
            <pc:docMk/>
            <pc:sldMk cId="2869497567" sldId="256"/>
            <ac:spMk id="35" creationId="{242A967C-8378-45FA-9FCA-C1737636AF0C}"/>
          </ac:spMkLst>
        </pc:spChg>
        <pc:spChg chg="add del mod">
          <ac:chgData name="Giuseppe Morea" userId="a307466f-d131-4df8-ad30-ef4c78629677" providerId="ADAL" clId="{6DCD24AA-4189-4437-B7C7-3D00A62B198A}" dt="2022-02-11T16:20:10.815" v="182" actId="478"/>
          <ac:spMkLst>
            <pc:docMk/>
            <pc:sldMk cId="2869497567" sldId="256"/>
            <ac:spMk id="36" creationId="{A1D145BB-F3E8-4E8A-BDD4-02EE75113932}"/>
          </ac:spMkLst>
        </pc:spChg>
        <pc:spChg chg="add mod">
          <ac:chgData name="Giuseppe Morea" userId="a307466f-d131-4df8-ad30-ef4c78629677" providerId="ADAL" clId="{6DCD24AA-4189-4437-B7C7-3D00A62B198A}" dt="2022-02-11T16:25:28.211" v="309" actId="1076"/>
          <ac:spMkLst>
            <pc:docMk/>
            <pc:sldMk cId="2869497567" sldId="256"/>
            <ac:spMk id="37" creationId="{489B8C6E-E4D0-492E-9F35-45D7BD97DB95}"/>
          </ac:spMkLst>
        </pc:spChg>
        <pc:spChg chg="add mod">
          <ac:chgData name="Giuseppe Morea" userId="a307466f-d131-4df8-ad30-ef4c78629677" providerId="ADAL" clId="{6DCD24AA-4189-4437-B7C7-3D00A62B198A}" dt="2022-02-11T16:26:28.575" v="378" actId="1076"/>
          <ac:spMkLst>
            <pc:docMk/>
            <pc:sldMk cId="2869497567" sldId="256"/>
            <ac:spMk id="38" creationId="{C6B9265D-F95F-4CD9-BABC-205028EB2EB6}"/>
          </ac:spMkLst>
        </pc:spChg>
        <pc:spChg chg="add mod">
          <ac:chgData name="Giuseppe Morea" userId="a307466f-d131-4df8-ad30-ef4c78629677" providerId="ADAL" clId="{6DCD24AA-4189-4437-B7C7-3D00A62B198A}" dt="2022-02-11T16:27:15.438" v="454" actId="20577"/>
          <ac:spMkLst>
            <pc:docMk/>
            <pc:sldMk cId="2869497567" sldId="256"/>
            <ac:spMk id="39" creationId="{3E473E06-03B1-4119-81CE-73E931062337}"/>
          </ac:spMkLst>
        </pc:spChg>
        <pc:graphicFrameChg chg="add mod modGraphic">
          <ac:chgData name="Giuseppe Morea" userId="a307466f-d131-4df8-ad30-ef4c78629677" providerId="ADAL" clId="{6DCD24AA-4189-4437-B7C7-3D00A62B198A}" dt="2022-02-11T16:20:30.409" v="186" actId="1076"/>
          <ac:graphicFrameMkLst>
            <pc:docMk/>
            <pc:sldMk cId="2869497567" sldId="256"/>
            <ac:graphicFrameMk id="4" creationId="{FF82AEA0-10A0-48EA-B0DA-005B1898FECB}"/>
          </ac:graphicFrameMkLst>
        </pc:graphicFrameChg>
        <pc:graphicFrameChg chg="add del mod">
          <ac:chgData name="Giuseppe Morea" userId="a307466f-d131-4df8-ad30-ef4c78629677" providerId="ADAL" clId="{6DCD24AA-4189-4437-B7C7-3D00A62B198A}" dt="2022-02-11T16:23:02.540" v="193" actId="478"/>
          <ac:graphicFrameMkLst>
            <pc:docMk/>
            <pc:sldMk cId="2869497567" sldId="256"/>
            <ac:graphicFrameMk id="5" creationId="{2D43022C-023C-4FE1-B554-38CF82F7FF9F}"/>
          </ac:graphicFrameMkLst>
        </pc:graphicFrameChg>
        <pc:graphicFrameChg chg="add del mod">
          <ac:chgData name="Giuseppe Morea" userId="a307466f-d131-4df8-ad30-ef4c78629677" providerId="ADAL" clId="{6DCD24AA-4189-4437-B7C7-3D00A62B198A}" dt="2022-02-11T16:23:54.768" v="235"/>
          <ac:graphicFrameMkLst>
            <pc:docMk/>
            <pc:sldMk cId="2869497567" sldId="256"/>
            <ac:graphicFrameMk id="7" creationId="{F94DFC11-BED2-48DB-8BFF-820C0AB2C33D}"/>
          </ac:graphicFrameMkLst>
        </pc:graphicFrameChg>
        <pc:picChg chg="mod">
          <ac:chgData name="Giuseppe Morea" userId="a307466f-d131-4df8-ad30-ef4c78629677" providerId="ADAL" clId="{6DCD24AA-4189-4437-B7C7-3D00A62B198A}" dt="2022-02-11T16:18:35.373" v="0" actId="14826"/>
          <ac:picMkLst>
            <pc:docMk/>
            <pc:sldMk cId="2869497567" sldId="256"/>
            <ac:picMk id="3" creationId="{73E4053D-5832-4780-BE63-D6D1EF85F376}"/>
          </ac:picMkLst>
        </pc:picChg>
        <pc:picChg chg="del">
          <ac:chgData name="Giuseppe Morea" userId="a307466f-d131-4df8-ad30-ef4c78629677" providerId="ADAL" clId="{6DCD24AA-4189-4437-B7C7-3D00A62B198A}" dt="2022-02-11T16:20:01.929" v="179" actId="478"/>
          <ac:picMkLst>
            <pc:docMk/>
            <pc:sldMk cId="2869497567" sldId="256"/>
            <ac:picMk id="6" creationId="{FB045F75-EDD7-4633-98C5-0B4F639038D3}"/>
          </ac:picMkLst>
        </pc:picChg>
        <pc:picChg chg="del">
          <ac:chgData name="Giuseppe Morea" userId="a307466f-d131-4df8-ad30-ef4c78629677" providerId="ADAL" clId="{6DCD24AA-4189-4437-B7C7-3D00A62B198A}" dt="2022-02-11T16:20:01.929" v="179" actId="478"/>
          <ac:picMkLst>
            <pc:docMk/>
            <pc:sldMk cId="2869497567" sldId="256"/>
            <ac:picMk id="16" creationId="{FC10A8FD-350C-49D9-9E72-E58CDEEEE9F6}"/>
          </ac:picMkLst>
        </pc:picChg>
        <pc:picChg chg="del">
          <ac:chgData name="Giuseppe Morea" userId="a307466f-d131-4df8-ad30-ef4c78629677" providerId="ADAL" clId="{6DCD24AA-4189-4437-B7C7-3D00A62B198A}" dt="2022-02-11T16:20:01.929" v="179" actId="478"/>
          <ac:picMkLst>
            <pc:docMk/>
            <pc:sldMk cId="2869497567" sldId="256"/>
            <ac:picMk id="17" creationId="{2DB5B756-CBE7-4C3F-B6D8-C24B9AB5BE71}"/>
          </ac:picMkLst>
        </pc:picChg>
        <pc:picChg chg="mod">
          <ac:chgData name="Giuseppe Morea" userId="a307466f-d131-4df8-ad30-ef4c78629677" providerId="ADAL" clId="{6DCD24AA-4189-4437-B7C7-3D00A62B198A}" dt="2022-02-11T16:22:37.775" v="188" actId="14826"/>
          <ac:picMkLst>
            <pc:docMk/>
            <pc:sldMk cId="2869497567" sldId="256"/>
            <ac:picMk id="23" creationId="{BF2524B2-CB5E-4A7C-B6A5-5416D5CA3F65}"/>
          </ac:picMkLst>
        </pc:picChg>
        <pc:picChg chg="mod">
          <ac:chgData name="Giuseppe Morea" userId="a307466f-d131-4df8-ad30-ef4c78629677" providerId="ADAL" clId="{6DCD24AA-4189-4437-B7C7-3D00A62B198A}" dt="2022-02-11T16:22:44.504" v="189" actId="14826"/>
          <ac:picMkLst>
            <pc:docMk/>
            <pc:sldMk cId="2869497567" sldId="256"/>
            <ac:picMk id="25" creationId="{4ADD7D86-FB9D-4E86-8ECA-B40A2B851BF1}"/>
          </ac:picMkLst>
        </pc:picChg>
        <pc:picChg chg="mod">
          <ac:chgData name="Giuseppe Morea" userId="a307466f-d131-4df8-ad30-ef4c78629677" providerId="ADAL" clId="{6DCD24AA-4189-4437-B7C7-3D00A62B198A}" dt="2022-02-11T16:22:51.408" v="190" actId="14826"/>
          <ac:picMkLst>
            <pc:docMk/>
            <pc:sldMk cId="2869497567" sldId="256"/>
            <ac:picMk id="26" creationId="{AEACF47C-EC76-4923-87AE-9783C69A3F28}"/>
          </ac:picMkLst>
        </pc:picChg>
        <pc:picChg chg="del">
          <ac:chgData name="Giuseppe Morea" userId="a307466f-d131-4df8-ad30-ef4c78629677" providerId="ADAL" clId="{6DCD24AA-4189-4437-B7C7-3D00A62B198A}" dt="2022-02-11T16:23:31.609" v="233" actId="478"/>
          <ac:picMkLst>
            <pc:docMk/>
            <pc:sldMk cId="2869497567" sldId="256"/>
            <ac:picMk id="30" creationId="{8B722B75-1BB6-4692-9BD3-818F55D3BFD1}"/>
          </ac:picMkLst>
        </pc:picChg>
        <pc:picChg chg="del">
          <ac:chgData name="Giuseppe Morea" userId="a307466f-d131-4df8-ad30-ef4c78629677" providerId="ADAL" clId="{6DCD24AA-4189-4437-B7C7-3D00A62B198A}" dt="2022-02-11T16:23:31.609" v="233" actId="478"/>
          <ac:picMkLst>
            <pc:docMk/>
            <pc:sldMk cId="2869497567" sldId="256"/>
            <ac:picMk id="31" creationId="{A841B5EF-BB1B-454E-96E8-8E69FED5B9A6}"/>
          </ac:picMkLst>
        </pc:picChg>
        <pc:picChg chg="del">
          <ac:chgData name="Giuseppe Morea" userId="a307466f-d131-4df8-ad30-ef4c78629677" providerId="ADAL" clId="{6DCD24AA-4189-4437-B7C7-3D00A62B198A}" dt="2022-02-11T16:23:31.609" v="233" actId="478"/>
          <ac:picMkLst>
            <pc:docMk/>
            <pc:sldMk cId="2869497567" sldId="256"/>
            <ac:picMk id="32" creationId="{AF71DCE3-7D9F-4B3E-86D8-49E8498058EC}"/>
          </ac:picMkLst>
        </pc:picChg>
        <pc:picChg chg="add del mod">
          <ac:chgData name="Giuseppe Morea" userId="a307466f-d131-4df8-ad30-ef4c78629677" providerId="ADAL" clId="{6DCD24AA-4189-4437-B7C7-3D00A62B198A}" dt="2022-02-11T16:23:02.540" v="193" actId="478"/>
          <ac:picMkLst>
            <pc:docMk/>
            <pc:sldMk cId="2869497567" sldId="256"/>
            <ac:picMk id="1026" creationId="{1733A8B3-28DB-4CBA-AD72-C540C20B93B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356705"/>
            <a:ext cx="6425724" cy="501340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7563446"/>
            <a:ext cx="5669756" cy="34767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6" indent="0" algn="ctr">
              <a:buNone/>
              <a:defRPr sz="1653"/>
            </a:lvl2pPr>
            <a:lvl3pPr marL="755934" indent="0" algn="ctr">
              <a:buNone/>
              <a:defRPr sz="1489"/>
            </a:lvl3pPr>
            <a:lvl4pPr marL="1133902" indent="0" algn="ctr">
              <a:buNone/>
              <a:defRPr sz="1323"/>
            </a:lvl4pPr>
            <a:lvl5pPr marL="1511870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4" indent="0" algn="ctr">
              <a:buNone/>
              <a:defRPr sz="1323"/>
            </a:lvl7pPr>
            <a:lvl8pPr marL="2645772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5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1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766679"/>
            <a:ext cx="1630055" cy="1220351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766679"/>
            <a:ext cx="4795669" cy="1220351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62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81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3590058"/>
            <a:ext cx="6520220" cy="5990087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9636813"/>
            <a:ext cx="6520220" cy="315004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6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07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00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766681"/>
            <a:ext cx="6520220" cy="27833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3530055"/>
            <a:ext cx="3198096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5260079"/>
            <a:ext cx="3198096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3530055"/>
            <a:ext cx="3213847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5260079"/>
            <a:ext cx="3213847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40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2073368"/>
            <a:ext cx="3827085" cy="10233485"/>
          </a:xfrm>
        </p:spPr>
        <p:txBody>
          <a:bodyPr/>
          <a:lstStyle>
            <a:lvl1pPr>
              <a:defRPr sz="2644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54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2073368"/>
            <a:ext cx="3827085" cy="10233485"/>
          </a:xfrm>
        </p:spPr>
        <p:txBody>
          <a:bodyPr anchor="t"/>
          <a:lstStyle>
            <a:lvl1pPr marL="0" indent="0">
              <a:buNone/>
              <a:defRPr sz="2644"/>
            </a:lvl1pPr>
            <a:lvl2pPr marL="377966" indent="0">
              <a:buNone/>
              <a:defRPr sz="2314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70" indent="0">
              <a:buNone/>
              <a:defRPr sz="1653"/>
            </a:lvl5pPr>
            <a:lvl6pPr marL="1889836" indent="0">
              <a:buNone/>
              <a:defRPr sz="1653"/>
            </a:lvl6pPr>
            <a:lvl7pPr marL="2267804" indent="0">
              <a:buNone/>
              <a:defRPr sz="1653"/>
            </a:lvl7pPr>
            <a:lvl8pPr marL="2645772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99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766681"/>
            <a:ext cx="6520220" cy="278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3833390"/>
            <a:ext cx="652022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13346867"/>
            <a:ext cx="255139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27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95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6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796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187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4EF199E3-2AF5-4DE1-823D-F0A0D7EC0270}"/>
              </a:ext>
            </a:extLst>
          </p:cNvPr>
          <p:cNvSpPr txBox="1"/>
          <p:nvPr/>
        </p:nvSpPr>
        <p:spPr>
          <a:xfrm>
            <a:off x="501325" y="6355463"/>
            <a:ext cx="66937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stile anche al lavoro!</a:t>
            </a:r>
            <a:endParaRPr lang="it-IT" sz="32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0BE5DDB-FE22-4F42-AD12-0A1887EA43B2}"/>
              </a:ext>
            </a:extLst>
          </p:cNvPr>
          <p:cNvSpPr txBox="1"/>
          <p:nvPr/>
        </p:nvSpPr>
        <p:spPr>
          <a:xfrm>
            <a:off x="751929" y="6871986"/>
            <a:ext cx="642933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Articoli di qualità certificata, multifunzionali, di tendenza ed ulta-connessi. Ideali per ogni cliente, collaboratore, dipendente.</a:t>
            </a:r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8274262C-DEC0-4792-A12A-73E20BBA8710}"/>
              </a:ext>
            </a:extLst>
          </p:cNvPr>
          <p:cNvSpPr txBox="1"/>
          <p:nvPr/>
        </p:nvSpPr>
        <p:spPr>
          <a:xfrm>
            <a:off x="487470" y="352416"/>
            <a:ext cx="1787068" cy="30521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900" b="1" spc="-25" dirty="0">
                <a:solidFill>
                  <a:srgbClr val="4545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TUO LOGO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B04CD987-121B-46CB-A56B-6BA9B72C6243}"/>
              </a:ext>
            </a:extLst>
          </p:cNvPr>
          <p:cNvSpPr txBox="1"/>
          <p:nvPr/>
        </p:nvSpPr>
        <p:spPr>
          <a:xfrm>
            <a:off x="4720724" y="460138"/>
            <a:ext cx="2593975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3E4053D-5832-4780-BE63-D6D1EF85F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502" y="948510"/>
            <a:ext cx="6972777" cy="5323891"/>
          </a:xfrm>
          <a:prstGeom prst="rect">
            <a:avLst/>
          </a:prstGeom>
        </p:spPr>
      </p:pic>
      <p:sp>
        <p:nvSpPr>
          <p:cNvPr id="22" name="object 6">
            <a:extLst>
              <a:ext uri="{FF2B5EF4-FFF2-40B4-BE49-F238E27FC236}">
                <a16:creationId xmlns:a16="http://schemas.microsoft.com/office/drawing/2014/main" id="{7E648C1B-D31E-45BE-8B0B-141FEFE2A4D8}"/>
              </a:ext>
            </a:extLst>
          </p:cNvPr>
          <p:cNvSpPr txBox="1"/>
          <p:nvPr/>
        </p:nvSpPr>
        <p:spPr>
          <a:xfrm>
            <a:off x="138545" y="14047797"/>
            <a:ext cx="7287491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BF2524B2-CB5E-4A7C-B6A5-5416D5CA3F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013" y="8538703"/>
            <a:ext cx="1409224" cy="1615812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4ADD7D86-FB9D-4E86-8ECA-B40A2B851B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85850" y="8538703"/>
            <a:ext cx="1409224" cy="1615812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AEACF47C-EC76-4923-87AE-9783C69A3F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62175" y="8525367"/>
            <a:ext cx="1409224" cy="1615812"/>
          </a:xfrm>
          <a:prstGeom prst="rect">
            <a:avLst/>
          </a:prstGeom>
        </p:spPr>
      </p:pic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E8F6A5FF-89B3-4E62-B6BF-0C023890030F}"/>
              </a:ext>
            </a:extLst>
          </p:cNvPr>
          <p:cNvSpPr txBox="1"/>
          <p:nvPr/>
        </p:nvSpPr>
        <p:spPr>
          <a:xfrm>
            <a:off x="606091" y="10045674"/>
            <a:ext cx="17870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Zaini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4821EEB-0191-4656-9E3A-BD1EB6E98BA1}"/>
              </a:ext>
            </a:extLst>
          </p:cNvPr>
          <p:cNvSpPr txBox="1"/>
          <p:nvPr/>
        </p:nvSpPr>
        <p:spPr>
          <a:xfrm>
            <a:off x="2896929" y="10032338"/>
            <a:ext cx="17870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Borse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52FDB4EF-7594-4DC0-8ABD-93FD9AA6B25A}"/>
              </a:ext>
            </a:extLst>
          </p:cNvPr>
          <p:cNvSpPr txBox="1"/>
          <p:nvPr/>
        </p:nvSpPr>
        <p:spPr>
          <a:xfrm>
            <a:off x="5304657" y="10032338"/>
            <a:ext cx="15644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Porta blocco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49AFF2A-F6C6-49E8-A1B0-5591F5CC125E}"/>
              </a:ext>
            </a:extLst>
          </p:cNvPr>
          <p:cNvCxnSpPr/>
          <p:nvPr/>
        </p:nvCxnSpPr>
        <p:spPr>
          <a:xfrm>
            <a:off x="152400" y="13923819"/>
            <a:ext cx="7287491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FF82AEA0-10A0-48EA-B0DA-005B1898FE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248081"/>
              </p:ext>
            </p:extLst>
          </p:nvPr>
        </p:nvGraphicFramePr>
        <p:xfrm>
          <a:off x="571302" y="7753117"/>
          <a:ext cx="6521450" cy="545338"/>
        </p:xfrm>
        <a:graphic>
          <a:graphicData uri="http://schemas.openxmlformats.org/drawingml/2006/table">
            <a:tbl>
              <a:tblPr/>
              <a:tblGrid>
                <a:gridCol w="6521450">
                  <a:extLst>
                    <a:ext uri="{9D8B030D-6E8A-4147-A177-3AD203B41FA5}">
                      <a16:colId xmlns:a16="http://schemas.microsoft.com/office/drawing/2014/main" val="16210529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947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rgbClr val="1096D0"/>
                          </a:solidFill>
                          <a:effectLst/>
                          <a:latin typeface="Arial" panose="020B0604020202020204" pitchFamily="34" charset="0"/>
                        </a:rPr>
                        <a:t>QUALITÀ | DESIGN | PRATICITÀ</a:t>
                      </a:r>
                      <a:endParaRPr lang="it-IT" b="0" dirty="0">
                        <a:solidFill>
                          <a:srgbClr val="1096D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156327"/>
                  </a:ext>
                </a:extLst>
              </a:tr>
            </a:tbl>
          </a:graphicData>
        </a:graphic>
      </p:graphicFrame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489B8C6E-E4D0-492E-9F35-45D7BD97DB95}"/>
              </a:ext>
            </a:extLst>
          </p:cNvPr>
          <p:cNvSpPr txBox="1"/>
          <p:nvPr/>
        </p:nvSpPr>
        <p:spPr>
          <a:xfrm>
            <a:off x="362356" y="10470657"/>
            <a:ext cx="227453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Zaini port computer con organizer e spallacci imbottiti.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C6B9265D-F95F-4CD9-BABC-205028EB2EB6}"/>
              </a:ext>
            </a:extLst>
          </p:cNvPr>
          <p:cNvSpPr txBox="1"/>
          <p:nvPr/>
        </p:nvSpPr>
        <p:spPr>
          <a:xfrm>
            <a:off x="2575365" y="10490437"/>
            <a:ext cx="25133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Borse porta pc in tessuto ultraresistente e impermeabile.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E473E06-03B1-4119-81CE-73E931062337}"/>
              </a:ext>
            </a:extLst>
          </p:cNvPr>
          <p:cNvSpPr txBox="1"/>
          <p:nvPr/>
        </p:nvSpPr>
        <p:spPr>
          <a:xfrm>
            <a:off x="4912712" y="10487915"/>
            <a:ext cx="25133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interni attrezzati, supporto smartphone, calcolatrice e tasche.</a:t>
            </a:r>
          </a:p>
        </p:txBody>
      </p:sp>
    </p:spTree>
    <p:extLst>
      <p:ext uri="{BB962C8B-B14F-4D97-AF65-F5344CB8AC3E}">
        <p14:creationId xmlns:p14="http://schemas.microsoft.com/office/powerpoint/2010/main" val="28694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74</Words>
  <Application>Microsoft Office PowerPoint</Application>
  <PresentationFormat>Personalizzato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Gatta</dc:creator>
  <cp:lastModifiedBy>Giuseppe Morea</cp:lastModifiedBy>
  <cp:revision>3</cp:revision>
  <dcterms:created xsi:type="dcterms:W3CDTF">2022-02-09T11:24:50Z</dcterms:created>
  <dcterms:modified xsi:type="dcterms:W3CDTF">2022-02-11T16:27:21Z</dcterms:modified>
</cp:coreProperties>
</file>