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17DED-4BDD-4E0F-B48E-482828131370}" v="9" dt="2022-02-11T14:14:3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106" d="100"/>
          <a:sy n="106" d="100"/>
        </p:scale>
        <p:origin x="204" y="-4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F4F17DED-4BDD-4E0F-B48E-482828131370}"/>
    <pc:docChg chg="undo custSel modSld">
      <pc:chgData name="Giuseppe Morea" userId="a307466f-d131-4df8-ad30-ef4c78629677" providerId="ADAL" clId="{F4F17DED-4BDD-4E0F-B48E-482828131370}" dt="2022-02-11T14:14:38.821" v="86" actId="14826"/>
      <pc:docMkLst>
        <pc:docMk/>
      </pc:docMkLst>
      <pc:sldChg chg="addSp delSp modSp mod">
        <pc:chgData name="Giuseppe Morea" userId="a307466f-d131-4df8-ad30-ef4c78629677" providerId="ADAL" clId="{F4F17DED-4BDD-4E0F-B48E-482828131370}" dt="2022-02-11T14:14:38.821" v="86" actId="14826"/>
        <pc:sldMkLst>
          <pc:docMk/>
          <pc:sldMk cId="2869497567" sldId="256"/>
        </pc:sldMkLst>
        <pc:spChg chg="mod">
          <ac:chgData name="Giuseppe Morea" userId="a307466f-d131-4df8-ad30-ef4c78629677" providerId="ADAL" clId="{F4F17DED-4BDD-4E0F-B48E-482828131370}" dt="2022-02-11T14:08:07.738" v="1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F4F17DED-4BDD-4E0F-B48E-482828131370}" dt="2022-02-11T14:09:42.559" v="24" actId="20577"/>
          <ac:spMkLst>
            <pc:docMk/>
            <pc:sldMk cId="2869497567" sldId="256"/>
            <ac:spMk id="10" creationId="{00BE5DDB-FE22-4F42-AD12-0A1887EA43B2}"/>
          </ac:spMkLst>
        </pc:spChg>
        <pc:spChg chg="mod">
          <ac:chgData name="Giuseppe Morea" userId="a307466f-d131-4df8-ad30-ef4c78629677" providerId="ADAL" clId="{F4F17DED-4BDD-4E0F-B48E-482828131370}" dt="2022-02-11T14:10:09.347" v="31" actId="20577"/>
          <ac:spMkLst>
            <pc:docMk/>
            <pc:sldMk cId="2869497567" sldId="256"/>
            <ac:spMk id="19" creationId="{C20BE9BA-537C-4F01-B6CD-D23FABBBF327}"/>
          </ac:spMkLst>
        </pc:spChg>
        <pc:spChg chg="mod">
          <ac:chgData name="Giuseppe Morea" userId="a307466f-d131-4df8-ad30-ef4c78629677" providerId="ADAL" clId="{F4F17DED-4BDD-4E0F-B48E-482828131370}" dt="2022-02-11T14:10:15.623" v="39" actId="20577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F4F17DED-4BDD-4E0F-B48E-482828131370}" dt="2022-02-11T14:10:20.015" v="49" actId="20577"/>
          <ac:spMkLst>
            <pc:docMk/>
            <pc:sldMk cId="2869497567" sldId="256"/>
            <ac:spMk id="21" creationId="{C08282E3-2EDB-4FCA-A668-3963DAD80CC6}"/>
          </ac:spMkLst>
        </pc:spChg>
        <pc:spChg chg="mod">
          <ac:chgData name="Giuseppe Morea" userId="a307466f-d131-4df8-ad30-ef4c78629677" providerId="ADAL" clId="{F4F17DED-4BDD-4E0F-B48E-482828131370}" dt="2022-02-11T14:10:45.740" v="80" actId="20577"/>
          <ac:spMkLst>
            <pc:docMk/>
            <pc:sldMk cId="2869497567" sldId="256"/>
            <ac:spMk id="27" creationId="{E8F6A5FF-89B3-4E62-B6BF-0C023890030F}"/>
          </ac:spMkLst>
        </pc:spChg>
        <pc:spChg chg="mod">
          <ac:chgData name="Giuseppe Morea" userId="a307466f-d131-4df8-ad30-ef4c78629677" providerId="ADAL" clId="{F4F17DED-4BDD-4E0F-B48E-482828131370}" dt="2022-02-11T14:10:40.663" v="74" actId="20577"/>
          <ac:spMkLst>
            <pc:docMk/>
            <pc:sldMk cId="2869497567" sldId="256"/>
            <ac:spMk id="28" creationId="{44821EEB-0191-4656-9E3A-BD1EB6E98BA1}"/>
          </ac:spMkLst>
        </pc:spChg>
        <pc:spChg chg="mod">
          <ac:chgData name="Giuseppe Morea" userId="a307466f-d131-4df8-ad30-ef4c78629677" providerId="ADAL" clId="{F4F17DED-4BDD-4E0F-B48E-482828131370}" dt="2022-02-11T14:10:31.735" v="55" actId="20577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F4F17DED-4BDD-4E0F-B48E-482828131370}" dt="2022-02-11T14:10:50.823" v="81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F4F17DED-4BDD-4E0F-B48E-482828131370}" dt="2022-02-11T14:10:50.823" v="81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F4F17DED-4BDD-4E0F-B48E-482828131370}" dt="2022-02-11T14:10:50.823" v="81" actId="478"/>
          <ac:spMkLst>
            <pc:docMk/>
            <pc:sldMk cId="2869497567" sldId="256"/>
            <ac:spMk id="35" creationId="{242A967C-8378-45FA-9FCA-C1737636AF0C}"/>
          </ac:spMkLst>
        </pc:spChg>
        <pc:graphicFrameChg chg="add del mod">
          <ac:chgData name="Giuseppe Morea" userId="a307466f-d131-4df8-ad30-ef4c78629677" providerId="ADAL" clId="{F4F17DED-4BDD-4E0F-B48E-482828131370}" dt="2022-02-11T14:08:17.379" v="3" actId="478"/>
          <ac:graphicFrameMkLst>
            <pc:docMk/>
            <pc:sldMk cId="2869497567" sldId="256"/>
            <ac:graphicFrameMk id="2" creationId="{04C17EC0-7CE7-45F3-8839-633325E358A6}"/>
          </ac:graphicFrameMkLst>
        </pc:graphicFrameChg>
        <pc:graphicFrameChg chg="add del mod">
          <ac:chgData name="Giuseppe Morea" userId="a307466f-d131-4df8-ad30-ef4c78629677" providerId="ADAL" clId="{F4F17DED-4BDD-4E0F-B48E-482828131370}" dt="2022-02-11T14:08:25.123" v="5" actId="478"/>
          <ac:graphicFrameMkLst>
            <pc:docMk/>
            <pc:sldMk cId="2869497567" sldId="256"/>
            <ac:graphicFrameMk id="4" creationId="{8D70B129-4D1E-4665-9B5D-5F1261C9746E}"/>
          </ac:graphicFrameMkLst>
        </pc:graphicFrameChg>
        <pc:picChg chg="mod">
          <ac:chgData name="Giuseppe Morea" userId="a307466f-d131-4df8-ad30-ef4c78629677" providerId="ADAL" clId="{F4F17DED-4BDD-4E0F-B48E-482828131370}" dt="2022-02-11T14:07:51.373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F4F17DED-4BDD-4E0F-B48E-482828131370}" dt="2022-02-11T14:10:02.786" v="25" actId="14826"/>
          <ac:picMkLst>
            <pc:docMk/>
            <pc:sldMk cId="2869497567" sldId="256"/>
            <ac:picMk id="6" creationId="{FB045F75-EDD7-4633-98C5-0B4F639038D3}"/>
          </ac:picMkLst>
        </pc:picChg>
        <pc:picChg chg="mod">
          <ac:chgData name="Giuseppe Morea" userId="a307466f-d131-4df8-ad30-ef4c78629677" providerId="ADAL" clId="{F4F17DED-4BDD-4E0F-B48E-482828131370}" dt="2022-02-11T14:14:38.821" v="86" actId="14826"/>
          <ac:picMkLst>
            <pc:docMk/>
            <pc:sldMk cId="2869497567" sldId="256"/>
            <ac:picMk id="16" creationId="{FC10A8FD-350C-49D9-9E72-E58CDEEEE9F6}"/>
          </ac:picMkLst>
        </pc:picChg>
        <pc:picChg chg="mod">
          <ac:chgData name="Giuseppe Morea" userId="a307466f-d131-4df8-ad30-ef4c78629677" providerId="ADAL" clId="{F4F17DED-4BDD-4E0F-B48E-482828131370}" dt="2022-02-11T14:11:36.981" v="83" actId="14826"/>
          <ac:picMkLst>
            <pc:docMk/>
            <pc:sldMk cId="2869497567" sldId="256"/>
            <ac:picMk id="17" creationId="{2DB5B756-CBE7-4C3F-B6D8-C24B9AB5BE71}"/>
          </ac:picMkLst>
        </pc:picChg>
        <pc:picChg chg="mod">
          <ac:chgData name="Giuseppe Morea" userId="a307466f-d131-4df8-ad30-ef4c78629677" providerId="ADAL" clId="{F4F17DED-4BDD-4E0F-B48E-482828131370}" dt="2022-02-11T14:11:28.628" v="82" actId="14826"/>
          <ac:picMkLst>
            <pc:docMk/>
            <pc:sldMk cId="2869497567" sldId="256"/>
            <ac:picMk id="23" creationId="{BF2524B2-CB5E-4A7C-B6A5-5416D5CA3F65}"/>
          </ac:picMkLst>
        </pc:picChg>
        <pc:picChg chg="mod">
          <ac:chgData name="Giuseppe Morea" userId="a307466f-d131-4df8-ad30-ef4c78629677" providerId="ADAL" clId="{F4F17DED-4BDD-4E0F-B48E-482828131370}" dt="2022-02-11T14:11:44.886" v="84" actId="14826"/>
          <ac:picMkLst>
            <pc:docMk/>
            <pc:sldMk cId="2869497567" sldId="256"/>
            <ac:picMk id="25" creationId="{4ADD7D86-FB9D-4E86-8ECA-B40A2B851BF1}"/>
          </ac:picMkLst>
        </pc:picChg>
        <pc:picChg chg="mod">
          <ac:chgData name="Giuseppe Morea" userId="a307466f-d131-4df8-ad30-ef4c78629677" providerId="ADAL" clId="{F4F17DED-4BDD-4E0F-B48E-482828131370}" dt="2022-02-11T14:11:50.891" v="85" actId="14826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F4F17DED-4BDD-4E0F-B48E-482828131370}" dt="2022-02-11T14:10:50.823" v="81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F4F17DED-4BDD-4E0F-B48E-482828131370}" dt="2022-02-11T14:10:50.823" v="81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F4F17DED-4BDD-4E0F-B48E-482828131370}" dt="2022-02-11T14:10:50.823" v="81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Antinfortunistica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C4858"/>
                </a:solidFill>
                <a:latin typeface="Arial" panose="020B0604020202020204" pitchFamily="34" charset="0"/>
              </a:rPr>
              <a:t>U</a:t>
            </a:r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na selezione dei migliori prodotti per antinfortunistica, per essere sempre di più il tuo fornitore di fiducia!</a:t>
            </a:r>
            <a:endParaRPr lang="it-IT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B045F75-EDD7-4633-98C5-0B4F63903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013" y="7764835"/>
            <a:ext cx="1409224" cy="161581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C10A8FD-350C-49D9-9E72-E58CDEEEE9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5850" y="7764835"/>
            <a:ext cx="1409224" cy="1615812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2DB5B756-CBE7-4C3F-B6D8-C24B9AB5BE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2175" y="7751499"/>
            <a:ext cx="1409224" cy="161581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20BE9BA-537C-4F01-B6CD-D23FABBBF327}"/>
              </a:ext>
            </a:extLst>
          </p:cNvPr>
          <p:cNvSpPr txBox="1"/>
          <p:nvPr/>
        </p:nvSpPr>
        <p:spPr>
          <a:xfrm>
            <a:off x="606091" y="9257950"/>
            <a:ext cx="1787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Guanti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2896929" y="9244614"/>
            <a:ext cx="1787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Occhiali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08282E3-2EDB-4FCA-A668-3963DAD80CC6}"/>
              </a:ext>
            </a:extLst>
          </p:cNvPr>
          <p:cNvSpPr txBox="1"/>
          <p:nvPr/>
        </p:nvSpPr>
        <p:spPr>
          <a:xfrm>
            <a:off x="5304658" y="9244614"/>
            <a:ext cx="1524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Mascherine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BF2524B2-CB5E-4A7C-B6A5-5416D5CA3F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578" y="9789926"/>
            <a:ext cx="1409224" cy="1615812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4ADD7D86-FB9D-4E86-8ECA-B40A2B851B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7415" y="9789926"/>
            <a:ext cx="1409224" cy="1615812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EACF47C-EC76-4923-87AE-9783C69A3F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3740" y="9776590"/>
            <a:ext cx="1409224" cy="1615812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8F6A5FF-89B3-4E62-B6BF-0C023890030F}"/>
              </a:ext>
            </a:extLst>
          </p:cNvPr>
          <p:cNvSpPr txBox="1"/>
          <p:nvPr/>
        </p:nvSpPr>
        <p:spPr>
          <a:xfrm>
            <a:off x="647656" y="11296897"/>
            <a:ext cx="1787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Cuffie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4821EEB-0191-4656-9E3A-BD1EB6E98BA1}"/>
              </a:ext>
            </a:extLst>
          </p:cNvPr>
          <p:cNvSpPr txBox="1"/>
          <p:nvPr/>
        </p:nvSpPr>
        <p:spPr>
          <a:xfrm>
            <a:off x="2938494" y="11283561"/>
            <a:ext cx="1787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Tute e camici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FDB4EF-7594-4DC0-8ABD-93FD9AA6B25A}"/>
              </a:ext>
            </a:extLst>
          </p:cNvPr>
          <p:cNvSpPr txBox="1"/>
          <p:nvPr/>
        </p:nvSpPr>
        <p:spPr>
          <a:xfrm>
            <a:off x="5346223" y="11283561"/>
            <a:ext cx="1524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Caschi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37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2022-02-11T14:14:44Z</dcterms:modified>
</cp:coreProperties>
</file>