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7559675" cy="14400213"/>
  <p:notesSz cx="6858000" cy="9144000"/>
  <p:defaultTextStyle>
    <a:defPPr>
      <a:defRPr lang="en-US"/>
    </a:defPPr>
    <a:lvl1pPr marL="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6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89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2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5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09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F17DED-4BDD-4E0F-B48E-482828131370}" v="9" dt="2022-02-11T14:14:38.8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5" autoAdjust="0"/>
    <p:restoredTop sz="94660"/>
  </p:normalViewPr>
  <p:slideViewPr>
    <p:cSldViewPr snapToGrid="0">
      <p:cViewPr>
        <p:scale>
          <a:sx n="106" d="100"/>
          <a:sy n="106" d="100"/>
        </p:scale>
        <p:origin x="204" y="-49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useppe Morea" userId="a307466f-d131-4df8-ad30-ef4c78629677" providerId="ADAL" clId="{F4F17DED-4BDD-4E0F-B48E-482828131370}"/>
    <pc:docChg chg="undo custSel modSld">
      <pc:chgData name="Giuseppe Morea" userId="a307466f-d131-4df8-ad30-ef4c78629677" providerId="ADAL" clId="{F4F17DED-4BDD-4E0F-B48E-482828131370}" dt="2022-02-11T14:14:38.821" v="86" actId="14826"/>
      <pc:docMkLst>
        <pc:docMk/>
      </pc:docMkLst>
      <pc:sldChg chg="addSp delSp modSp mod">
        <pc:chgData name="Giuseppe Morea" userId="a307466f-d131-4df8-ad30-ef4c78629677" providerId="ADAL" clId="{F4F17DED-4BDD-4E0F-B48E-482828131370}" dt="2022-02-11T14:14:38.821" v="86" actId="14826"/>
        <pc:sldMkLst>
          <pc:docMk/>
          <pc:sldMk cId="2869497567" sldId="256"/>
        </pc:sldMkLst>
        <pc:spChg chg="mod">
          <ac:chgData name="Giuseppe Morea" userId="a307466f-d131-4df8-ad30-ef4c78629677" providerId="ADAL" clId="{F4F17DED-4BDD-4E0F-B48E-482828131370}" dt="2022-02-11T14:08:07.738" v="1"/>
          <ac:spMkLst>
            <pc:docMk/>
            <pc:sldMk cId="2869497567" sldId="256"/>
            <ac:spMk id="8" creationId="{4EF199E3-2AF5-4DE1-823D-F0A0D7EC0270}"/>
          </ac:spMkLst>
        </pc:spChg>
        <pc:spChg chg="mod">
          <ac:chgData name="Giuseppe Morea" userId="a307466f-d131-4df8-ad30-ef4c78629677" providerId="ADAL" clId="{F4F17DED-4BDD-4E0F-B48E-482828131370}" dt="2022-02-11T14:09:42.559" v="24" actId="20577"/>
          <ac:spMkLst>
            <pc:docMk/>
            <pc:sldMk cId="2869497567" sldId="256"/>
            <ac:spMk id="10" creationId="{00BE5DDB-FE22-4F42-AD12-0A1887EA43B2}"/>
          </ac:spMkLst>
        </pc:spChg>
        <pc:spChg chg="mod">
          <ac:chgData name="Giuseppe Morea" userId="a307466f-d131-4df8-ad30-ef4c78629677" providerId="ADAL" clId="{F4F17DED-4BDD-4E0F-B48E-482828131370}" dt="2022-02-11T14:10:09.347" v="31" actId="20577"/>
          <ac:spMkLst>
            <pc:docMk/>
            <pc:sldMk cId="2869497567" sldId="256"/>
            <ac:spMk id="19" creationId="{C20BE9BA-537C-4F01-B6CD-D23FABBBF327}"/>
          </ac:spMkLst>
        </pc:spChg>
        <pc:spChg chg="mod">
          <ac:chgData name="Giuseppe Morea" userId="a307466f-d131-4df8-ad30-ef4c78629677" providerId="ADAL" clId="{F4F17DED-4BDD-4E0F-B48E-482828131370}" dt="2022-02-11T14:10:15.623" v="39" actId="20577"/>
          <ac:spMkLst>
            <pc:docMk/>
            <pc:sldMk cId="2869497567" sldId="256"/>
            <ac:spMk id="20" creationId="{E663C8D0-610C-4416-BD8A-D9CA2630DA67}"/>
          </ac:spMkLst>
        </pc:spChg>
        <pc:spChg chg="mod">
          <ac:chgData name="Giuseppe Morea" userId="a307466f-d131-4df8-ad30-ef4c78629677" providerId="ADAL" clId="{F4F17DED-4BDD-4E0F-B48E-482828131370}" dt="2022-02-11T14:10:20.015" v="49" actId="20577"/>
          <ac:spMkLst>
            <pc:docMk/>
            <pc:sldMk cId="2869497567" sldId="256"/>
            <ac:spMk id="21" creationId="{C08282E3-2EDB-4FCA-A668-3963DAD80CC6}"/>
          </ac:spMkLst>
        </pc:spChg>
        <pc:spChg chg="mod">
          <ac:chgData name="Giuseppe Morea" userId="a307466f-d131-4df8-ad30-ef4c78629677" providerId="ADAL" clId="{F4F17DED-4BDD-4E0F-B48E-482828131370}" dt="2022-02-11T14:10:45.740" v="80" actId="20577"/>
          <ac:spMkLst>
            <pc:docMk/>
            <pc:sldMk cId="2869497567" sldId="256"/>
            <ac:spMk id="27" creationId="{E8F6A5FF-89B3-4E62-B6BF-0C023890030F}"/>
          </ac:spMkLst>
        </pc:spChg>
        <pc:spChg chg="mod">
          <ac:chgData name="Giuseppe Morea" userId="a307466f-d131-4df8-ad30-ef4c78629677" providerId="ADAL" clId="{F4F17DED-4BDD-4E0F-B48E-482828131370}" dt="2022-02-11T14:10:40.663" v="74" actId="20577"/>
          <ac:spMkLst>
            <pc:docMk/>
            <pc:sldMk cId="2869497567" sldId="256"/>
            <ac:spMk id="28" creationId="{44821EEB-0191-4656-9E3A-BD1EB6E98BA1}"/>
          </ac:spMkLst>
        </pc:spChg>
        <pc:spChg chg="mod">
          <ac:chgData name="Giuseppe Morea" userId="a307466f-d131-4df8-ad30-ef4c78629677" providerId="ADAL" clId="{F4F17DED-4BDD-4E0F-B48E-482828131370}" dt="2022-02-11T14:10:31.735" v="55" actId="20577"/>
          <ac:spMkLst>
            <pc:docMk/>
            <pc:sldMk cId="2869497567" sldId="256"/>
            <ac:spMk id="29" creationId="{52FDB4EF-7594-4DC0-8ABD-93FD9AA6B25A}"/>
          </ac:spMkLst>
        </pc:spChg>
        <pc:spChg chg="del">
          <ac:chgData name="Giuseppe Morea" userId="a307466f-d131-4df8-ad30-ef4c78629677" providerId="ADAL" clId="{F4F17DED-4BDD-4E0F-B48E-482828131370}" dt="2022-02-11T14:10:50.823" v="81" actId="478"/>
          <ac:spMkLst>
            <pc:docMk/>
            <pc:sldMk cId="2869497567" sldId="256"/>
            <ac:spMk id="33" creationId="{C4D9745A-4F96-40E2-B9EB-3EA2CBA0BC32}"/>
          </ac:spMkLst>
        </pc:spChg>
        <pc:spChg chg="del">
          <ac:chgData name="Giuseppe Morea" userId="a307466f-d131-4df8-ad30-ef4c78629677" providerId="ADAL" clId="{F4F17DED-4BDD-4E0F-B48E-482828131370}" dt="2022-02-11T14:10:50.823" v="81" actId="478"/>
          <ac:spMkLst>
            <pc:docMk/>
            <pc:sldMk cId="2869497567" sldId="256"/>
            <ac:spMk id="34" creationId="{AF22D0A3-7C22-4AEF-BE02-47C04357AA1A}"/>
          </ac:spMkLst>
        </pc:spChg>
        <pc:spChg chg="del">
          <ac:chgData name="Giuseppe Morea" userId="a307466f-d131-4df8-ad30-ef4c78629677" providerId="ADAL" clId="{F4F17DED-4BDD-4E0F-B48E-482828131370}" dt="2022-02-11T14:10:50.823" v="81" actId="478"/>
          <ac:spMkLst>
            <pc:docMk/>
            <pc:sldMk cId="2869497567" sldId="256"/>
            <ac:spMk id="35" creationId="{242A967C-8378-45FA-9FCA-C1737636AF0C}"/>
          </ac:spMkLst>
        </pc:spChg>
        <pc:graphicFrameChg chg="add del mod">
          <ac:chgData name="Giuseppe Morea" userId="a307466f-d131-4df8-ad30-ef4c78629677" providerId="ADAL" clId="{F4F17DED-4BDD-4E0F-B48E-482828131370}" dt="2022-02-11T14:08:17.379" v="3" actId="478"/>
          <ac:graphicFrameMkLst>
            <pc:docMk/>
            <pc:sldMk cId="2869497567" sldId="256"/>
            <ac:graphicFrameMk id="2" creationId="{04C17EC0-7CE7-45F3-8839-633325E358A6}"/>
          </ac:graphicFrameMkLst>
        </pc:graphicFrameChg>
        <pc:graphicFrameChg chg="add del mod">
          <ac:chgData name="Giuseppe Morea" userId="a307466f-d131-4df8-ad30-ef4c78629677" providerId="ADAL" clId="{F4F17DED-4BDD-4E0F-B48E-482828131370}" dt="2022-02-11T14:08:25.123" v="5" actId="478"/>
          <ac:graphicFrameMkLst>
            <pc:docMk/>
            <pc:sldMk cId="2869497567" sldId="256"/>
            <ac:graphicFrameMk id="4" creationId="{8D70B129-4D1E-4665-9B5D-5F1261C9746E}"/>
          </ac:graphicFrameMkLst>
        </pc:graphicFrameChg>
        <pc:picChg chg="mod">
          <ac:chgData name="Giuseppe Morea" userId="a307466f-d131-4df8-ad30-ef4c78629677" providerId="ADAL" clId="{F4F17DED-4BDD-4E0F-B48E-482828131370}" dt="2022-02-11T14:07:51.373" v="0" actId="14826"/>
          <ac:picMkLst>
            <pc:docMk/>
            <pc:sldMk cId="2869497567" sldId="256"/>
            <ac:picMk id="3" creationId="{73E4053D-5832-4780-BE63-D6D1EF85F376}"/>
          </ac:picMkLst>
        </pc:picChg>
        <pc:picChg chg="mod">
          <ac:chgData name="Giuseppe Morea" userId="a307466f-d131-4df8-ad30-ef4c78629677" providerId="ADAL" clId="{F4F17DED-4BDD-4E0F-B48E-482828131370}" dt="2022-02-11T14:10:02.786" v="25" actId="14826"/>
          <ac:picMkLst>
            <pc:docMk/>
            <pc:sldMk cId="2869497567" sldId="256"/>
            <ac:picMk id="6" creationId="{FB045F75-EDD7-4633-98C5-0B4F639038D3}"/>
          </ac:picMkLst>
        </pc:picChg>
        <pc:picChg chg="mod">
          <ac:chgData name="Giuseppe Morea" userId="a307466f-d131-4df8-ad30-ef4c78629677" providerId="ADAL" clId="{F4F17DED-4BDD-4E0F-B48E-482828131370}" dt="2022-02-11T14:14:38.821" v="86" actId="14826"/>
          <ac:picMkLst>
            <pc:docMk/>
            <pc:sldMk cId="2869497567" sldId="256"/>
            <ac:picMk id="16" creationId="{FC10A8FD-350C-49D9-9E72-E58CDEEEE9F6}"/>
          </ac:picMkLst>
        </pc:picChg>
        <pc:picChg chg="mod">
          <ac:chgData name="Giuseppe Morea" userId="a307466f-d131-4df8-ad30-ef4c78629677" providerId="ADAL" clId="{F4F17DED-4BDD-4E0F-B48E-482828131370}" dt="2022-02-11T14:11:36.981" v="83" actId="14826"/>
          <ac:picMkLst>
            <pc:docMk/>
            <pc:sldMk cId="2869497567" sldId="256"/>
            <ac:picMk id="17" creationId="{2DB5B756-CBE7-4C3F-B6D8-C24B9AB5BE71}"/>
          </ac:picMkLst>
        </pc:picChg>
        <pc:picChg chg="mod">
          <ac:chgData name="Giuseppe Morea" userId="a307466f-d131-4df8-ad30-ef4c78629677" providerId="ADAL" clId="{F4F17DED-4BDD-4E0F-B48E-482828131370}" dt="2022-02-11T14:11:28.628" v="82" actId="14826"/>
          <ac:picMkLst>
            <pc:docMk/>
            <pc:sldMk cId="2869497567" sldId="256"/>
            <ac:picMk id="23" creationId="{BF2524B2-CB5E-4A7C-B6A5-5416D5CA3F65}"/>
          </ac:picMkLst>
        </pc:picChg>
        <pc:picChg chg="mod">
          <ac:chgData name="Giuseppe Morea" userId="a307466f-d131-4df8-ad30-ef4c78629677" providerId="ADAL" clId="{F4F17DED-4BDD-4E0F-B48E-482828131370}" dt="2022-02-11T14:11:44.886" v="84" actId="14826"/>
          <ac:picMkLst>
            <pc:docMk/>
            <pc:sldMk cId="2869497567" sldId="256"/>
            <ac:picMk id="25" creationId="{4ADD7D86-FB9D-4E86-8ECA-B40A2B851BF1}"/>
          </ac:picMkLst>
        </pc:picChg>
        <pc:picChg chg="mod">
          <ac:chgData name="Giuseppe Morea" userId="a307466f-d131-4df8-ad30-ef4c78629677" providerId="ADAL" clId="{F4F17DED-4BDD-4E0F-B48E-482828131370}" dt="2022-02-11T14:11:50.891" v="85" actId="14826"/>
          <ac:picMkLst>
            <pc:docMk/>
            <pc:sldMk cId="2869497567" sldId="256"/>
            <ac:picMk id="26" creationId="{AEACF47C-EC76-4923-87AE-9783C69A3F28}"/>
          </ac:picMkLst>
        </pc:picChg>
        <pc:picChg chg="del">
          <ac:chgData name="Giuseppe Morea" userId="a307466f-d131-4df8-ad30-ef4c78629677" providerId="ADAL" clId="{F4F17DED-4BDD-4E0F-B48E-482828131370}" dt="2022-02-11T14:10:50.823" v="81" actId="478"/>
          <ac:picMkLst>
            <pc:docMk/>
            <pc:sldMk cId="2869497567" sldId="256"/>
            <ac:picMk id="30" creationId="{8B722B75-1BB6-4692-9BD3-818F55D3BFD1}"/>
          </ac:picMkLst>
        </pc:picChg>
        <pc:picChg chg="del">
          <ac:chgData name="Giuseppe Morea" userId="a307466f-d131-4df8-ad30-ef4c78629677" providerId="ADAL" clId="{F4F17DED-4BDD-4E0F-B48E-482828131370}" dt="2022-02-11T14:10:50.823" v="81" actId="478"/>
          <ac:picMkLst>
            <pc:docMk/>
            <pc:sldMk cId="2869497567" sldId="256"/>
            <ac:picMk id="31" creationId="{A841B5EF-BB1B-454E-96E8-8E69FED5B9A6}"/>
          </ac:picMkLst>
        </pc:picChg>
        <pc:picChg chg="del">
          <ac:chgData name="Giuseppe Morea" userId="a307466f-d131-4df8-ad30-ef4c78629677" providerId="ADAL" clId="{F4F17DED-4BDD-4E0F-B48E-482828131370}" dt="2022-02-11T14:10:50.823" v="81" actId="478"/>
          <ac:picMkLst>
            <pc:docMk/>
            <pc:sldMk cId="2869497567" sldId="256"/>
            <ac:picMk id="32" creationId="{AF71DCE3-7D9F-4B3E-86D8-49E8498058E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2356705"/>
            <a:ext cx="6425724" cy="5013407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7563446"/>
            <a:ext cx="5669756" cy="3476717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6" indent="0" algn="ctr">
              <a:buNone/>
              <a:defRPr sz="1653"/>
            </a:lvl2pPr>
            <a:lvl3pPr marL="755934" indent="0" algn="ctr">
              <a:buNone/>
              <a:defRPr sz="1489"/>
            </a:lvl3pPr>
            <a:lvl4pPr marL="1133902" indent="0" algn="ctr">
              <a:buNone/>
              <a:defRPr sz="1323"/>
            </a:lvl4pPr>
            <a:lvl5pPr marL="1511870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4" indent="0" algn="ctr">
              <a:buNone/>
              <a:defRPr sz="1323"/>
            </a:lvl7pPr>
            <a:lvl8pPr marL="2645772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7554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192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766679"/>
            <a:ext cx="1630055" cy="1220351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766679"/>
            <a:ext cx="4795669" cy="1220351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4626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5816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3590058"/>
            <a:ext cx="6520220" cy="5990087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9636813"/>
            <a:ext cx="6520220" cy="3150046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6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7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6070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3833390"/>
            <a:ext cx="3212862" cy="91368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3833390"/>
            <a:ext cx="3212862" cy="91368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3001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3" y="766681"/>
            <a:ext cx="6520220" cy="278337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3530055"/>
            <a:ext cx="3198096" cy="1730024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6" indent="0">
              <a:buNone/>
              <a:defRPr sz="1653" b="1"/>
            </a:lvl2pPr>
            <a:lvl3pPr marL="755934" indent="0">
              <a:buNone/>
              <a:defRPr sz="1489" b="1"/>
            </a:lvl3pPr>
            <a:lvl4pPr marL="1133902" indent="0">
              <a:buNone/>
              <a:defRPr sz="1323" b="1"/>
            </a:lvl4pPr>
            <a:lvl5pPr marL="1511870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4" indent="0">
              <a:buNone/>
              <a:defRPr sz="1323" b="1"/>
            </a:lvl7pPr>
            <a:lvl8pPr marL="2645772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5260079"/>
            <a:ext cx="3198096" cy="77367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3530055"/>
            <a:ext cx="3213847" cy="1730024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6" indent="0">
              <a:buNone/>
              <a:defRPr sz="1653" b="1"/>
            </a:lvl2pPr>
            <a:lvl3pPr marL="755934" indent="0">
              <a:buNone/>
              <a:defRPr sz="1489" b="1"/>
            </a:lvl3pPr>
            <a:lvl4pPr marL="1133902" indent="0">
              <a:buNone/>
              <a:defRPr sz="1323" b="1"/>
            </a:lvl4pPr>
            <a:lvl5pPr marL="1511870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4" indent="0">
              <a:buNone/>
              <a:defRPr sz="1323" b="1"/>
            </a:lvl7pPr>
            <a:lvl8pPr marL="2645772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5260079"/>
            <a:ext cx="3213847" cy="77367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27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23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8402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1" y="960014"/>
            <a:ext cx="2438193" cy="3360050"/>
          </a:xfrm>
        </p:spPr>
        <p:txBody>
          <a:bodyPr anchor="b"/>
          <a:lstStyle>
            <a:lvl1pPr>
              <a:defRPr sz="264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2073368"/>
            <a:ext cx="3827085" cy="10233485"/>
          </a:xfrm>
        </p:spPr>
        <p:txBody>
          <a:bodyPr/>
          <a:lstStyle>
            <a:lvl1pPr>
              <a:defRPr sz="2644"/>
            </a:lvl1pPr>
            <a:lvl2pPr>
              <a:defRPr sz="2314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1" y="4320066"/>
            <a:ext cx="2438193" cy="8003453"/>
          </a:xfrm>
        </p:spPr>
        <p:txBody>
          <a:bodyPr/>
          <a:lstStyle>
            <a:lvl1pPr marL="0" indent="0">
              <a:buNone/>
              <a:defRPr sz="1323"/>
            </a:lvl1pPr>
            <a:lvl2pPr marL="377966" indent="0">
              <a:buNone/>
              <a:defRPr sz="1157"/>
            </a:lvl2pPr>
            <a:lvl3pPr marL="755934" indent="0">
              <a:buNone/>
              <a:defRPr sz="991"/>
            </a:lvl3pPr>
            <a:lvl4pPr marL="1133902" indent="0">
              <a:buNone/>
              <a:defRPr sz="827"/>
            </a:lvl4pPr>
            <a:lvl5pPr marL="1511870" indent="0">
              <a:buNone/>
              <a:defRPr sz="827"/>
            </a:lvl5pPr>
            <a:lvl6pPr marL="1889836" indent="0">
              <a:buNone/>
              <a:defRPr sz="827"/>
            </a:lvl6pPr>
            <a:lvl7pPr marL="2267804" indent="0">
              <a:buNone/>
              <a:defRPr sz="827"/>
            </a:lvl7pPr>
            <a:lvl8pPr marL="2645772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5544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1" y="960014"/>
            <a:ext cx="2438193" cy="3360050"/>
          </a:xfrm>
        </p:spPr>
        <p:txBody>
          <a:bodyPr anchor="b"/>
          <a:lstStyle>
            <a:lvl1pPr>
              <a:defRPr sz="264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2073368"/>
            <a:ext cx="3827085" cy="10233485"/>
          </a:xfrm>
        </p:spPr>
        <p:txBody>
          <a:bodyPr anchor="t"/>
          <a:lstStyle>
            <a:lvl1pPr marL="0" indent="0">
              <a:buNone/>
              <a:defRPr sz="2644"/>
            </a:lvl1pPr>
            <a:lvl2pPr marL="377966" indent="0">
              <a:buNone/>
              <a:defRPr sz="2314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70" indent="0">
              <a:buNone/>
              <a:defRPr sz="1653"/>
            </a:lvl5pPr>
            <a:lvl6pPr marL="1889836" indent="0">
              <a:buNone/>
              <a:defRPr sz="1653"/>
            </a:lvl6pPr>
            <a:lvl7pPr marL="2267804" indent="0">
              <a:buNone/>
              <a:defRPr sz="1653"/>
            </a:lvl7pPr>
            <a:lvl8pPr marL="2645772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1" y="4320066"/>
            <a:ext cx="2438193" cy="8003453"/>
          </a:xfrm>
        </p:spPr>
        <p:txBody>
          <a:bodyPr/>
          <a:lstStyle>
            <a:lvl1pPr marL="0" indent="0">
              <a:buNone/>
              <a:defRPr sz="1323"/>
            </a:lvl1pPr>
            <a:lvl2pPr marL="377966" indent="0">
              <a:buNone/>
              <a:defRPr sz="1157"/>
            </a:lvl2pPr>
            <a:lvl3pPr marL="755934" indent="0">
              <a:buNone/>
              <a:defRPr sz="991"/>
            </a:lvl3pPr>
            <a:lvl4pPr marL="1133902" indent="0">
              <a:buNone/>
              <a:defRPr sz="827"/>
            </a:lvl4pPr>
            <a:lvl5pPr marL="1511870" indent="0">
              <a:buNone/>
              <a:defRPr sz="827"/>
            </a:lvl5pPr>
            <a:lvl6pPr marL="1889836" indent="0">
              <a:buNone/>
              <a:defRPr sz="827"/>
            </a:lvl6pPr>
            <a:lvl7pPr marL="2267804" indent="0">
              <a:buNone/>
              <a:defRPr sz="827"/>
            </a:lvl7pPr>
            <a:lvl8pPr marL="2645772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5992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9" y="766681"/>
            <a:ext cx="6520220" cy="2783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9" y="3833390"/>
            <a:ext cx="6520220" cy="9136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13346867"/>
            <a:ext cx="1700927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64E89-A763-405D-A137-C6A02B80F5D0}" type="datetimeFigureOut">
              <a:rPr lang="it-IT" smtClean="0"/>
              <a:t>11/02/2022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4" y="13346867"/>
            <a:ext cx="2551390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1" y="13346867"/>
            <a:ext cx="1700927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5666A-E87F-4C3F-8A22-8ECF623AAC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4274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4" kern="1200">
          <a:solidFill>
            <a:schemeClr val="tx1"/>
          </a:solidFill>
          <a:latin typeface="+mn-lt"/>
          <a:ea typeface="+mn-ea"/>
          <a:cs typeface="+mn-cs"/>
        </a:defRPr>
      </a:lvl1pPr>
      <a:lvl2pPr marL="56695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6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7966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1870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4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2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4EF199E3-2AF5-4DE1-823D-F0A0D7EC0270}"/>
              </a:ext>
            </a:extLst>
          </p:cNvPr>
          <p:cNvSpPr txBox="1"/>
          <p:nvPr/>
        </p:nvSpPr>
        <p:spPr>
          <a:xfrm>
            <a:off x="501325" y="6355463"/>
            <a:ext cx="669379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3200" b="1" i="0" dirty="0">
                <a:solidFill>
                  <a:srgbClr val="3C4858"/>
                </a:solidFill>
                <a:effectLst/>
                <a:latin typeface="Georgia" panose="02040502050405020303" pitchFamily="18" charset="0"/>
              </a:rPr>
              <a:t>Antinfortunistica</a:t>
            </a:r>
            <a:endParaRPr lang="it-IT" sz="3200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0BE5DDB-FE22-4F42-AD12-0A1887EA43B2}"/>
              </a:ext>
            </a:extLst>
          </p:cNvPr>
          <p:cNvSpPr txBox="1"/>
          <p:nvPr/>
        </p:nvSpPr>
        <p:spPr>
          <a:xfrm>
            <a:off x="751929" y="6871986"/>
            <a:ext cx="642933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dirty="0">
                <a:solidFill>
                  <a:srgbClr val="3C4858"/>
                </a:solidFill>
                <a:latin typeface="Arial" panose="020B0604020202020204" pitchFamily="34" charset="0"/>
              </a:rPr>
              <a:t>U</a:t>
            </a:r>
            <a:r>
              <a:rPr lang="it-IT" b="0" i="0" dirty="0">
                <a:solidFill>
                  <a:srgbClr val="3C4858"/>
                </a:solidFill>
                <a:effectLst/>
                <a:latin typeface="Arial" panose="020B0604020202020204" pitchFamily="34" charset="0"/>
              </a:rPr>
              <a:t>na selezione dei migliori prodotti per antinfortunistica, per essere sempre di più il tuo fornitore di fiducia!</a:t>
            </a:r>
            <a:endParaRPr lang="it-IT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bject 7">
            <a:extLst>
              <a:ext uri="{FF2B5EF4-FFF2-40B4-BE49-F238E27FC236}">
                <a16:creationId xmlns:a16="http://schemas.microsoft.com/office/drawing/2014/main" id="{8274262C-DEC0-4792-A12A-73E20BBA8710}"/>
              </a:ext>
            </a:extLst>
          </p:cNvPr>
          <p:cNvSpPr txBox="1"/>
          <p:nvPr/>
        </p:nvSpPr>
        <p:spPr>
          <a:xfrm>
            <a:off x="487470" y="352416"/>
            <a:ext cx="1787068" cy="305211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it-IT" sz="1900" b="1" spc="-25" dirty="0">
                <a:solidFill>
                  <a:srgbClr val="45454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TUO LOGO</a:t>
            </a:r>
            <a:endParaRPr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object 6">
            <a:extLst>
              <a:ext uri="{FF2B5EF4-FFF2-40B4-BE49-F238E27FC236}">
                <a16:creationId xmlns:a16="http://schemas.microsoft.com/office/drawing/2014/main" id="{B04CD987-121B-46CB-A56B-6BA9B72C6243}"/>
              </a:ext>
            </a:extLst>
          </p:cNvPr>
          <p:cNvSpPr txBox="1"/>
          <p:nvPr/>
        </p:nvSpPr>
        <p:spPr>
          <a:xfrm>
            <a:off x="4720724" y="460138"/>
            <a:ext cx="2593975" cy="197489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700" algn="r">
              <a:spcBef>
                <a:spcPts val="100"/>
              </a:spcBef>
            </a:pPr>
            <a:r>
              <a:rPr lang="it-IT" sz="1200" spc="4" dirty="0">
                <a:solidFill>
                  <a:srgbClr val="6565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tuoi contatti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73E4053D-5832-4780-BE63-D6D1EF85F3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6502" y="948510"/>
            <a:ext cx="6972777" cy="5323891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FB045F75-EDD7-4633-98C5-0B4F639038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5013" y="7764835"/>
            <a:ext cx="1409224" cy="1615812"/>
          </a:xfrm>
          <a:prstGeom prst="rect">
            <a:avLst/>
          </a:prstGeom>
        </p:spPr>
      </p:pic>
      <p:pic>
        <p:nvPicPr>
          <p:cNvPr id="16" name="Immagine 15">
            <a:extLst>
              <a:ext uri="{FF2B5EF4-FFF2-40B4-BE49-F238E27FC236}">
                <a16:creationId xmlns:a16="http://schemas.microsoft.com/office/drawing/2014/main" id="{FC10A8FD-350C-49D9-9E72-E58CDEEEE9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85850" y="7764835"/>
            <a:ext cx="1409224" cy="1615812"/>
          </a:xfrm>
          <a:prstGeom prst="rect">
            <a:avLst/>
          </a:prstGeom>
        </p:spPr>
      </p:pic>
      <p:pic>
        <p:nvPicPr>
          <p:cNvPr id="17" name="Immagine 16">
            <a:extLst>
              <a:ext uri="{FF2B5EF4-FFF2-40B4-BE49-F238E27FC236}">
                <a16:creationId xmlns:a16="http://schemas.microsoft.com/office/drawing/2014/main" id="{2DB5B756-CBE7-4C3F-B6D8-C24B9AB5BE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62175" y="7751499"/>
            <a:ext cx="1409224" cy="1615812"/>
          </a:xfrm>
          <a:prstGeom prst="rect">
            <a:avLst/>
          </a:prstGeom>
        </p:spPr>
      </p:pic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C20BE9BA-537C-4F01-B6CD-D23FABBBF327}"/>
              </a:ext>
            </a:extLst>
          </p:cNvPr>
          <p:cNvSpPr txBox="1"/>
          <p:nvPr/>
        </p:nvSpPr>
        <p:spPr>
          <a:xfrm>
            <a:off x="606091" y="9257950"/>
            <a:ext cx="17870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Guanti</a:t>
            </a:r>
            <a:endParaRPr lang="it-IT" sz="2000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E663C8D0-610C-4416-BD8A-D9CA2630DA67}"/>
              </a:ext>
            </a:extLst>
          </p:cNvPr>
          <p:cNvSpPr txBox="1"/>
          <p:nvPr/>
        </p:nvSpPr>
        <p:spPr>
          <a:xfrm>
            <a:off x="2896929" y="9244614"/>
            <a:ext cx="178706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Occhiali</a:t>
            </a:r>
            <a:endParaRPr lang="it-IT" sz="2000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C08282E3-2EDB-4FCA-A668-3963DAD80CC6}"/>
              </a:ext>
            </a:extLst>
          </p:cNvPr>
          <p:cNvSpPr txBox="1"/>
          <p:nvPr/>
        </p:nvSpPr>
        <p:spPr>
          <a:xfrm>
            <a:off x="5304658" y="9244614"/>
            <a:ext cx="15242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Mascherine</a:t>
            </a:r>
            <a:endParaRPr lang="it-IT" sz="2000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object 6">
            <a:extLst>
              <a:ext uri="{FF2B5EF4-FFF2-40B4-BE49-F238E27FC236}">
                <a16:creationId xmlns:a16="http://schemas.microsoft.com/office/drawing/2014/main" id="{7E648C1B-D31E-45BE-8B0B-141FEFE2A4D8}"/>
              </a:ext>
            </a:extLst>
          </p:cNvPr>
          <p:cNvSpPr txBox="1"/>
          <p:nvPr/>
        </p:nvSpPr>
        <p:spPr>
          <a:xfrm>
            <a:off x="138545" y="14047797"/>
            <a:ext cx="7287491" cy="197489"/>
          </a:xfrm>
          <a:prstGeom prst="rect">
            <a:avLst/>
          </a:prstGeom>
        </p:spPr>
        <p:txBody>
          <a:bodyPr vert="horz" wrap="square" lIns="0" tIns="12699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it-IT" sz="1200" spc="4" dirty="0">
                <a:solidFill>
                  <a:srgbClr val="65656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tuoi contatti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Immagine 22">
            <a:extLst>
              <a:ext uri="{FF2B5EF4-FFF2-40B4-BE49-F238E27FC236}">
                <a16:creationId xmlns:a16="http://schemas.microsoft.com/office/drawing/2014/main" id="{BF2524B2-CB5E-4A7C-B6A5-5416D5CA3F6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6578" y="9789926"/>
            <a:ext cx="1409224" cy="1615812"/>
          </a:xfrm>
          <a:prstGeom prst="rect">
            <a:avLst/>
          </a:prstGeom>
        </p:spPr>
      </p:pic>
      <p:pic>
        <p:nvPicPr>
          <p:cNvPr id="25" name="Immagine 24">
            <a:extLst>
              <a:ext uri="{FF2B5EF4-FFF2-40B4-BE49-F238E27FC236}">
                <a16:creationId xmlns:a16="http://schemas.microsoft.com/office/drawing/2014/main" id="{4ADD7D86-FB9D-4E86-8ECA-B40A2B851BF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27415" y="9789926"/>
            <a:ext cx="1409224" cy="1615812"/>
          </a:xfrm>
          <a:prstGeom prst="rect">
            <a:avLst/>
          </a:prstGeom>
        </p:spPr>
      </p:pic>
      <p:pic>
        <p:nvPicPr>
          <p:cNvPr id="26" name="Immagine 25">
            <a:extLst>
              <a:ext uri="{FF2B5EF4-FFF2-40B4-BE49-F238E27FC236}">
                <a16:creationId xmlns:a16="http://schemas.microsoft.com/office/drawing/2014/main" id="{AEACF47C-EC76-4923-87AE-9783C69A3F2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403740" y="9776590"/>
            <a:ext cx="1409224" cy="1615812"/>
          </a:xfrm>
          <a:prstGeom prst="rect">
            <a:avLst/>
          </a:prstGeom>
        </p:spPr>
      </p:pic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E8F6A5FF-89B3-4E62-B6BF-0C023890030F}"/>
              </a:ext>
            </a:extLst>
          </p:cNvPr>
          <p:cNvSpPr txBox="1"/>
          <p:nvPr/>
        </p:nvSpPr>
        <p:spPr>
          <a:xfrm>
            <a:off x="647656" y="11296897"/>
            <a:ext cx="17870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Cuffie</a:t>
            </a:r>
            <a:endParaRPr lang="it-IT" sz="2000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44821EEB-0191-4656-9E3A-BD1EB6E98BA1}"/>
              </a:ext>
            </a:extLst>
          </p:cNvPr>
          <p:cNvSpPr txBox="1"/>
          <p:nvPr/>
        </p:nvSpPr>
        <p:spPr>
          <a:xfrm>
            <a:off x="2938494" y="11283561"/>
            <a:ext cx="178706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Tute e camici</a:t>
            </a:r>
            <a:endParaRPr lang="it-IT" sz="2000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52FDB4EF-7594-4DC0-8ABD-93FD9AA6B25A}"/>
              </a:ext>
            </a:extLst>
          </p:cNvPr>
          <p:cNvSpPr txBox="1"/>
          <p:nvPr/>
        </p:nvSpPr>
        <p:spPr>
          <a:xfrm>
            <a:off x="5346223" y="11283561"/>
            <a:ext cx="15242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rgbClr val="3C4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Caschi</a:t>
            </a:r>
            <a:endParaRPr lang="it-IT" sz="2000" dirty="0">
              <a:solidFill>
                <a:srgbClr val="3C4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F49AFF2A-F6C6-49E8-A1B0-5591F5CC125E}"/>
              </a:ext>
            </a:extLst>
          </p:cNvPr>
          <p:cNvCxnSpPr/>
          <p:nvPr/>
        </p:nvCxnSpPr>
        <p:spPr>
          <a:xfrm>
            <a:off x="152400" y="13923819"/>
            <a:ext cx="7287491" cy="0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94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37</Words>
  <Application>Microsoft Office PowerPoint</Application>
  <PresentationFormat>Personalizzato</PresentationFormat>
  <Paragraphs>11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Georgia</vt:lpstr>
      <vt:lpstr>Times New Roman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Silvia Gatta</dc:creator>
  <cp:lastModifiedBy>Giuseppe Morea</cp:lastModifiedBy>
  <cp:revision>3</cp:revision>
  <dcterms:created xsi:type="dcterms:W3CDTF">2022-02-09T11:24:50Z</dcterms:created>
  <dcterms:modified xsi:type="dcterms:W3CDTF">2022-02-11T14:14:44Z</dcterms:modified>
</cp:coreProperties>
</file>