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440021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356705"/>
            <a:ext cx="6425724" cy="501340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7563446"/>
            <a:ext cx="5669756" cy="34767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6" indent="0" algn="ctr">
              <a:buNone/>
              <a:defRPr sz="1653"/>
            </a:lvl2pPr>
            <a:lvl3pPr marL="755934" indent="0" algn="ctr">
              <a:buNone/>
              <a:defRPr sz="1489"/>
            </a:lvl3pPr>
            <a:lvl4pPr marL="1133902" indent="0" algn="ctr">
              <a:buNone/>
              <a:defRPr sz="1323"/>
            </a:lvl4pPr>
            <a:lvl5pPr marL="1511870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4" indent="0" algn="ctr">
              <a:buNone/>
              <a:defRPr sz="1323"/>
            </a:lvl7pPr>
            <a:lvl8pPr marL="2645772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766679"/>
            <a:ext cx="1630055" cy="1220351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766679"/>
            <a:ext cx="4795669" cy="1220351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3590058"/>
            <a:ext cx="6520220" cy="599008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9636813"/>
            <a:ext cx="6520220" cy="315004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7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66681"/>
            <a:ext cx="6520220" cy="2783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3530055"/>
            <a:ext cx="3198096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5260079"/>
            <a:ext cx="3198096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3530055"/>
            <a:ext cx="3213847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5260079"/>
            <a:ext cx="3213847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073368"/>
            <a:ext cx="3827085" cy="1023348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4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073368"/>
            <a:ext cx="3827085" cy="1023348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966" indent="0">
              <a:buNone/>
              <a:defRPr sz="2314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70" indent="0">
              <a:buNone/>
              <a:defRPr sz="1653"/>
            </a:lvl5pPr>
            <a:lvl6pPr marL="1889836" indent="0">
              <a:buNone/>
              <a:defRPr sz="1653"/>
            </a:lvl6pPr>
            <a:lvl7pPr marL="2267804" indent="0">
              <a:buNone/>
              <a:defRPr sz="1653"/>
            </a:lvl7pPr>
            <a:lvl8pPr marL="2645772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766681"/>
            <a:ext cx="6520220" cy="278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3833390"/>
            <a:ext cx="652022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E89-A763-405D-A137-C6A02B80F5D0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13346867"/>
            <a:ext cx="255139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95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6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796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187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F199E3-2AF5-4DE1-823D-F0A0D7EC0270}"/>
              </a:ext>
            </a:extLst>
          </p:cNvPr>
          <p:cNvSpPr txBox="1"/>
          <p:nvPr/>
        </p:nvSpPr>
        <p:spPr>
          <a:xfrm>
            <a:off x="501325" y="6355463"/>
            <a:ext cx="6693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Abbigliamento Promozionale</a:t>
            </a:r>
            <a:endParaRPr lang="it-IT" sz="32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BE5DDB-FE22-4F42-AD12-0A1887EA43B2}"/>
              </a:ext>
            </a:extLst>
          </p:cNvPr>
          <p:cNvSpPr txBox="1"/>
          <p:nvPr/>
        </p:nvSpPr>
        <p:spPr>
          <a:xfrm>
            <a:off x="751929" y="6871986"/>
            <a:ext cx="6429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Scopri tutti i </a:t>
            </a: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modelli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tutti i </a:t>
            </a: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colori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 ordina </a:t>
            </a:r>
          </a:p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tutta la </a:t>
            </a: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semplicità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cui sei abituato.</a:t>
            </a: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274262C-DEC0-4792-A12A-73E20BBA8710}"/>
              </a:ext>
            </a:extLst>
          </p:cNvPr>
          <p:cNvSpPr txBox="1"/>
          <p:nvPr/>
        </p:nvSpPr>
        <p:spPr>
          <a:xfrm>
            <a:off x="487470" y="352416"/>
            <a:ext cx="1787068" cy="3052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900" b="1" spc="-25" dirty="0">
                <a:solidFill>
                  <a:srgbClr val="45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TUO LOGO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B04CD987-121B-46CB-A56B-6BA9B72C6243}"/>
              </a:ext>
            </a:extLst>
          </p:cNvPr>
          <p:cNvSpPr txBox="1"/>
          <p:nvPr/>
        </p:nvSpPr>
        <p:spPr>
          <a:xfrm>
            <a:off x="4720724" y="460138"/>
            <a:ext cx="259397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73E4053D-5832-4780-BE63-D6D1EF85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2" y="948123"/>
            <a:ext cx="6972777" cy="5324666"/>
          </a:xfrm>
          <a:prstGeom prst="rect">
            <a:avLst/>
          </a:prstGeom>
        </p:spPr>
      </p:pic>
      <p:pic>
        <p:nvPicPr>
          <p:cNvPr id="6" name="Immagine 5" descr="Immagine che contiene maglietta, manica&#10;&#10;Descrizione generata automaticamente">
            <a:extLst>
              <a:ext uri="{FF2B5EF4-FFF2-40B4-BE49-F238E27FC236}">
                <a16:creationId xmlns:a16="http://schemas.microsoft.com/office/drawing/2014/main" id="{FB045F75-EDD7-4633-98C5-0B4F6390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9" y="7764835"/>
            <a:ext cx="1615812" cy="16158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C10A8FD-350C-49D9-9E72-E58CDEEEE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556" y="7764835"/>
            <a:ext cx="1615812" cy="16158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DB5B756-CBE7-4C3F-B6D8-C24B9AB5B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881" y="7751499"/>
            <a:ext cx="1615812" cy="161581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20BE9BA-537C-4F01-B6CD-D23FABBBF327}"/>
              </a:ext>
            </a:extLst>
          </p:cNvPr>
          <p:cNvSpPr txBox="1"/>
          <p:nvPr/>
        </p:nvSpPr>
        <p:spPr>
          <a:xfrm>
            <a:off x="606091" y="9257950"/>
            <a:ext cx="1787068" cy="36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T-Shirt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663C8D0-610C-4416-BD8A-D9CA2630DA67}"/>
              </a:ext>
            </a:extLst>
          </p:cNvPr>
          <p:cNvSpPr txBox="1"/>
          <p:nvPr/>
        </p:nvSpPr>
        <p:spPr>
          <a:xfrm>
            <a:off x="2896929" y="9244614"/>
            <a:ext cx="1787067" cy="36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Felpe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8282E3-2EDB-4FCA-A668-3963DAD80CC6}"/>
              </a:ext>
            </a:extLst>
          </p:cNvPr>
          <p:cNvSpPr txBox="1"/>
          <p:nvPr/>
        </p:nvSpPr>
        <p:spPr>
          <a:xfrm>
            <a:off x="5304658" y="9244614"/>
            <a:ext cx="1524258" cy="36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7E648C1B-D31E-45BE-8B0B-141FEFE2A4D8}"/>
              </a:ext>
            </a:extLst>
          </p:cNvPr>
          <p:cNvSpPr txBox="1"/>
          <p:nvPr/>
        </p:nvSpPr>
        <p:spPr>
          <a:xfrm>
            <a:off x="138545" y="14047797"/>
            <a:ext cx="72874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F2524B2-CB5E-4A7C-B6A5-5416D5CA3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284" y="9789926"/>
            <a:ext cx="1615812" cy="161581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ADD7D86-FB9D-4E86-8ECA-B40A2B85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121" y="9789926"/>
            <a:ext cx="1615812" cy="161581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EACF47C-EC76-4923-87AE-9783C69A3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446" y="9776590"/>
            <a:ext cx="1615812" cy="161581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8F6A5FF-89B3-4E62-B6BF-0C023890030F}"/>
              </a:ext>
            </a:extLst>
          </p:cNvPr>
          <p:cNvSpPr txBox="1"/>
          <p:nvPr/>
        </p:nvSpPr>
        <p:spPr>
          <a:xfrm>
            <a:off x="647656" y="11296897"/>
            <a:ext cx="178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821EEB-0191-4656-9E3A-BD1EB6E98BA1}"/>
              </a:ext>
            </a:extLst>
          </p:cNvPr>
          <p:cNvSpPr txBox="1"/>
          <p:nvPr/>
        </p:nvSpPr>
        <p:spPr>
          <a:xfrm>
            <a:off x="2938494" y="11283561"/>
            <a:ext cx="178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Pantaloni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FDB4EF-7594-4DC0-8ABD-93FD9AA6B25A}"/>
              </a:ext>
            </a:extLst>
          </p:cNvPr>
          <p:cNvSpPr txBox="1"/>
          <p:nvPr/>
        </p:nvSpPr>
        <p:spPr>
          <a:xfrm>
            <a:off x="5346223" y="11283561"/>
            <a:ext cx="1524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Camicie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8B722B75-1BB6-4692-9BD3-818F55D3BF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719" y="11803682"/>
            <a:ext cx="1615812" cy="161581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A841B5EF-BB1B-454E-96E8-8E69FED5B9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556" y="11803682"/>
            <a:ext cx="1615812" cy="1615812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AF71DCE3-7D9F-4B3E-86D8-49E849805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881" y="11790346"/>
            <a:ext cx="1615812" cy="161581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4D9745A-4F96-40E2-B9EB-3EA2CBA0BC32}"/>
              </a:ext>
            </a:extLst>
          </p:cNvPr>
          <p:cNvSpPr txBox="1"/>
          <p:nvPr/>
        </p:nvSpPr>
        <p:spPr>
          <a:xfrm>
            <a:off x="606091" y="13296797"/>
            <a:ext cx="178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Abiti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F22D0A3-7C22-4AEF-BE02-47C04357AA1A}"/>
              </a:ext>
            </a:extLst>
          </p:cNvPr>
          <p:cNvSpPr txBox="1"/>
          <p:nvPr/>
        </p:nvSpPr>
        <p:spPr>
          <a:xfrm>
            <a:off x="2896929" y="13283461"/>
            <a:ext cx="178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Giacche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42A967C-8378-45FA-9FCA-C1737636AF0C}"/>
              </a:ext>
            </a:extLst>
          </p:cNvPr>
          <p:cNvSpPr txBox="1"/>
          <p:nvPr/>
        </p:nvSpPr>
        <p:spPr>
          <a:xfrm>
            <a:off x="5304658" y="13283461"/>
            <a:ext cx="1524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Canotte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49AFF2A-F6C6-49E8-A1B0-5591F5CC125E}"/>
              </a:ext>
            </a:extLst>
          </p:cNvPr>
          <p:cNvCxnSpPr/>
          <p:nvPr/>
        </p:nvCxnSpPr>
        <p:spPr>
          <a:xfrm>
            <a:off x="152400" y="13923819"/>
            <a:ext cx="7287491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9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39</Words>
  <Application>Microsoft Office PowerPoint</Application>
  <PresentationFormat>Personalizzato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Gatta</dc:creator>
  <cp:lastModifiedBy>Giorgia Fort</cp:lastModifiedBy>
  <cp:revision>3</cp:revision>
  <dcterms:created xsi:type="dcterms:W3CDTF">2022-02-09T11:24:50Z</dcterms:created>
  <dcterms:modified xsi:type="dcterms:W3CDTF">2022-02-10T08:37:27Z</dcterms:modified>
</cp:coreProperties>
</file>