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7559675" cy="14400213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0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C31A1-A332-4AC4-8D02-FC427808D4B2}" v="13" dt="2022-02-11T15:16:11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5" autoAdjust="0"/>
    <p:restoredTop sz="94660"/>
  </p:normalViewPr>
  <p:slideViewPr>
    <p:cSldViewPr snapToGrid="0">
      <p:cViewPr varScale="1">
        <p:scale>
          <a:sx n="36" d="100"/>
          <a:sy n="36" d="100"/>
        </p:scale>
        <p:origin x="25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seppe Morea" userId="a307466f-d131-4df8-ad30-ef4c78629677" providerId="ADAL" clId="{DF2C31A1-A332-4AC4-8D02-FC427808D4B2}"/>
    <pc:docChg chg="undo custSel modSld">
      <pc:chgData name="Giuseppe Morea" userId="a307466f-d131-4df8-ad30-ef4c78629677" providerId="ADAL" clId="{DF2C31A1-A332-4AC4-8D02-FC427808D4B2}" dt="2022-02-11T15:16:59.450" v="313" actId="1076"/>
      <pc:docMkLst>
        <pc:docMk/>
      </pc:docMkLst>
      <pc:sldChg chg="addSp delSp modSp mod">
        <pc:chgData name="Giuseppe Morea" userId="a307466f-d131-4df8-ad30-ef4c78629677" providerId="ADAL" clId="{DF2C31A1-A332-4AC4-8D02-FC427808D4B2}" dt="2022-02-11T15:16:59.450" v="313" actId="1076"/>
        <pc:sldMkLst>
          <pc:docMk/>
          <pc:sldMk cId="2869497567" sldId="256"/>
        </pc:sldMkLst>
        <pc:spChg chg="mod">
          <ac:chgData name="Giuseppe Morea" userId="a307466f-d131-4df8-ad30-ef4c78629677" providerId="ADAL" clId="{DF2C31A1-A332-4AC4-8D02-FC427808D4B2}" dt="2022-02-11T15:12:08.531" v="56" actId="20577"/>
          <ac:spMkLst>
            <pc:docMk/>
            <pc:sldMk cId="2869497567" sldId="256"/>
            <ac:spMk id="8" creationId="{4EF199E3-2AF5-4DE1-823D-F0A0D7EC0270}"/>
          </ac:spMkLst>
        </pc:spChg>
        <pc:spChg chg="mod">
          <ac:chgData name="Giuseppe Morea" userId="a307466f-d131-4df8-ad30-ef4c78629677" providerId="ADAL" clId="{DF2C31A1-A332-4AC4-8D02-FC427808D4B2}" dt="2022-02-11T15:12:34.191" v="58" actId="1076"/>
          <ac:spMkLst>
            <pc:docMk/>
            <pc:sldMk cId="2869497567" sldId="256"/>
            <ac:spMk id="10" creationId="{00BE5DDB-FE22-4F42-AD12-0A1887EA43B2}"/>
          </ac:spMkLst>
        </pc:spChg>
        <pc:spChg chg="add mod">
          <ac:chgData name="Giuseppe Morea" userId="a307466f-d131-4df8-ad30-ef4c78629677" providerId="ADAL" clId="{DF2C31A1-A332-4AC4-8D02-FC427808D4B2}" dt="2022-02-11T15:13:38.088" v="86" actId="1076"/>
          <ac:spMkLst>
            <pc:docMk/>
            <pc:sldMk cId="2869497567" sldId="256"/>
            <ac:spMk id="12" creationId="{B82F72ED-0CAE-4996-88F7-635BFB058314}"/>
          </ac:spMkLst>
        </pc:spChg>
        <pc:spChg chg="add mod">
          <ac:chgData name="Giuseppe Morea" userId="a307466f-d131-4df8-ad30-ef4c78629677" providerId="ADAL" clId="{DF2C31A1-A332-4AC4-8D02-FC427808D4B2}" dt="2022-02-11T15:16:59.450" v="313" actId="1076"/>
          <ac:spMkLst>
            <pc:docMk/>
            <pc:sldMk cId="2869497567" sldId="256"/>
            <ac:spMk id="13" creationId="{090E6DAD-E8DC-4B75-9C05-FB2034C95A05}"/>
          </ac:spMkLst>
        </pc:spChg>
        <pc:spChg chg="del">
          <ac:chgData name="Giuseppe Morea" userId="a307466f-d131-4df8-ad30-ef4c78629677" providerId="ADAL" clId="{DF2C31A1-A332-4AC4-8D02-FC427808D4B2}" dt="2022-02-11T15:11:56.625" v="52" actId="478"/>
          <ac:spMkLst>
            <pc:docMk/>
            <pc:sldMk cId="2869497567" sldId="256"/>
            <ac:spMk id="19" creationId="{C20BE9BA-537C-4F01-B6CD-D23FABBBF327}"/>
          </ac:spMkLst>
        </pc:spChg>
        <pc:spChg chg="del">
          <ac:chgData name="Giuseppe Morea" userId="a307466f-d131-4df8-ad30-ef4c78629677" providerId="ADAL" clId="{DF2C31A1-A332-4AC4-8D02-FC427808D4B2}" dt="2022-02-11T15:11:56.625" v="52" actId="478"/>
          <ac:spMkLst>
            <pc:docMk/>
            <pc:sldMk cId="2869497567" sldId="256"/>
            <ac:spMk id="20" creationId="{E663C8D0-610C-4416-BD8A-D9CA2630DA67}"/>
          </ac:spMkLst>
        </pc:spChg>
        <pc:spChg chg="del">
          <ac:chgData name="Giuseppe Morea" userId="a307466f-d131-4df8-ad30-ef4c78629677" providerId="ADAL" clId="{DF2C31A1-A332-4AC4-8D02-FC427808D4B2}" dt="2022-02-11T15:11:56.625" v="52" actId="478"/>
          <ac:spMkLst>
            <pc:docMk/>
            <pc:sldMk cId="2869497567" sldId="256"/>
            <ac:spMk id="21" creationId="{C08282E3-2EDB-4FCA-A668-3963DAD80CC6}"/>
          </ac:spMkLst>
        </pc:spChg>
        <pc:spChg chg="del">
          <ac:chgData name="Giuseppe Morea" userId="a307466f-d131-4df8-ad30-ef4c78629677" providerId="ADAL" clId="{DF2C31A1-A332-4AC4-8D02-FC427808D4B2}" dt="2022-02-11T15:11:56.625" v="52" actId="478"/>
          <ac:spMkLst>
            <pc:docMk/>
            <pc:sldMk cId="2869497567" sldId="256"/>
            <ac:spMk id="27" creationId="{E8F6A5FF-89B3-4E62-B6BF-0C023890030F}"/>
          </ac:spMkLst>
        </pc:spChg>
        <pc:spChg chg="del">
          <ac:chgData name="Giuseppe Morea" userId="a307466f-d131-4df8-ad30-ef4c78629677" providerId="ADAL" clId="{DF2C31A1-A332-4AC4-8D02-FC427808D4B2}" dt="2022-02-11T15:11:56.625" v="52" actId="478"/>
          <ac:spMkLst>
            <pc:docMk/>
            <pc:sldMk cId="2869497567" sldId="256"/>
            <ac:spMk id="28" creationId="{44821EEB-0191-4656-9E3A-BD1EB6E98BA1}"/>
          </ac:spMkLst>
        </pc:spChg>
        <pc:spChg chg="del">
          <ac:chgData name="Giuseppe Morea" userId="a307466f-d131-4df8-ad30-ef4c78629677" providerId="ADAL" clId="{DF2C31A1-A332-4AC4-8D02-FC427808D4B2}" dt="2022-02-11T15:12:00.442" v="53" actId="478"/>
          <ac:spMkLst>
            <pc:docMk/>
            <pc:sldMk cId="2869497567" sldId="256"/>
            <ac:spMk id="29" creationId="{52FDB4EF-7594-4DC0-8ABD-93FD9AA6B25A}"/>
          </ac:spMkLst>
        </pc:spChg>
        <pc:spChg chg="mod">
          <ac:chgData name="Giuseppe Morea" userId="a307466f-d131-4df8-ad30-ef4c78629677" providerId="ADAL" clId="{DF2C31A1-A332-4AC4-8D02-FC427808D4B2}" dt="2022-02-11T15:16:59.450" v="313" actId="1076"/>
          <ac:spMkLst>
            <pc:docMk/>
            <pc:sldMk cId="2869497567" sldId="256"/>
            <ac:spMk id="33" creationId="{C4D9745A-4F96-40E2-B9EB-3EA2CBA0BC32}"/>
          </ac:spMkLst>
        </pc:spChg>
        <pc:spChg chg="mod">
          <ac:chgData name="Giuseppe Morea" userId="a307466f-d131-4df8-ad30-ef4c78629677" providerId="ADAL" clId="{DF2C31A1-A332-4AC4-8D02-FC427808D4B2}" dt="2022-02-11T15:16:59.450" v="313" actId="1076"/>
          <ac:spMkLst>
            <pc:docMk/>
            <pc:sldMk cId="2869497567" sldId="256"/>
            <ac:spMk id="34" creationId="{AF22D0A3-7C22-4AEF-BE02-47C04357AA1A}"/>
          </ac:spMkLst>
        </pc:spChg>
        <pc:spChg chg="mod">
          <ac:chgData name="Giuseppe Morea" userId="a307466f-d131-4df8-ad30-ef4c78629677" providerId="ADAL" clId="{DF2C31A1-A332-4AC4-8D02-FC427808D4B2}" dt="2022-02-11T15:16:59.450" v="313" actId="1076"/>
          <ac:spMkLst>
            <pc:docMk/>
            <pc:sldMk cId="2869497567" sldId="256"/>
            <ac:spMk id="35" creationId="{242A967C-8378-45FA-9FCA-C1737636AF0C}"/>
          </ac:spMkLst>
        </pc:spChg>
        <pc:spChg chg="add mod">
          <ac:chgData name="Giuseppe Morea" userId="a307466f-d131-4df8-ad30-ef4c78629677" providerId="ADAL" clId="{DF2C31A1-A332-4AC4-8D02-FC427808D4B2}" dt="2022-02-11T15:12:46.318" v="60" actId="1076"/>
          <ac:spMkLst>
            <pc:docMk/>
            <pc:sldMk cId="2869497567" sldId="256"/>
            <ac:spMk id="36" creationId="{D5A805C0-2FF8-46E9-94BC-E9BD7DA649AB}"/>
          </ac:spMkLst>
        </pc:spChg>
        <pc:spChg chg="add mod">
          <ac:chgData name="Giuseppe Morea" userId="a307466f-d131-4df8-ad30-ef4c78629677" providerId="ADAL" clId="{DF2C31A1-A332-4AC4-8D02-FC427808D4B2}" dt="2022-02-11T15:16:59.450" v="313" actId="1076"/>
          <ac:spMkLst>
            <pc:docMk/>
            <pc:sldMk cId="2869497567" sldId="256"/>
            <ac:spMk id="37" creationId="{2DF962C5-4003-4BCE-8A90-21D72C2B31E4}"/>
          </ac:spMkLst>
        </pc:spChg>
        <pc:spChg chg="add mod">
          <ac:chgData name="Giuseppe Morea" userId="a307466f-d131-4df8-ad30-ef4c78629677" providerId="ADAL" clId="{DF2C31A1-A332-4AC4-8D02-FC427808D4B2}" dt="2022-02-11T15:16:59.450" v="313" actId="1076"/>
          <ac:spMkLst>
            <pc:docMk/>
            <pc:sldMk cId="2869497567" sldId="256"/>
            <ac:spMk id="38" creationId="{4408733C-601B-46A6-B5B4-0941E619F699}"/>
          </ac:spMkLst>
        </pc:spChg>
        <pc:graphicFrameChg chg="add del mod">
          <ac:chgData name="Giuseppe Morea" userId="a307466f-d131-4df8-ad30-ef4c78629677" providerId="ADAL" clId="{DF2C31A1-A332-4AC4-8D02-FC427808D4B2}" dt="2022-02-11T15:11:06.526" v="2"/>
          <ac:graphicFrameMkLst>
            <pc:docMk/>
            <pc:sldMk cId="2869497567" sldId="256"/>
            <ac:graphicFrameMk id="2" creationId="{693D5432-BE65-4617-ACCC-0C567DCD30AF}"/>
          </ac:graphicFrameMkLst>
        </pc:graphicFrameChg>
        <pc:graphicFrameChg chg="add del mod">
          <ac:chgData name="Giuseppe Morea" userId="a307466f-d131-4df8-ad30-ef4c78629677" providerId="ADAL" clId="{DF2C31A1-A332-4AC4-8D02-FC427808D4B2}" dt="2022-02-11T15:11:11.431" v="4" actId="478"/>
          <ac:graphicFrameMkLst>
            <pc:docMk/>
            <pc:sldMk cId="2869497567" sldId="256"/>
            <ac:graphicFrameMk id="4" creationId="{7EFE8498-F9B1-4DA1-9F67-BD92AB9AE136}"/>
          </ac:graphicFrameMkLst>
        </pc:graphicFrameChg>
        <pc:graphicFrameChg chg="add del mod">
          <ac:chgData name="Giuseppe Morea" userId="a307466f-d131-4df8-ad30-ef4c78629677" providerId="ADAL" clId="{DF2C31A1-A332-4AC4-8D02-FC427808D4B2}" dt="2022-02-11T15:11:17.255" v="6" actId="478"/>
          <ac:graphicFrameMkLst>
            <pc:docMk/>
            <pc:sldMk cId="2869497567" sldId="256"/>
            <ac:graphicFrameMk id="5" creationId="{5E67A9A4-ABA0-43DC-9D84-3181925DE2A9}"/>
          </ac:graphicFrameMkLst>
        </pc:graphicFrameChg>
        <pc:graphicFrameChg chg="add del mod modGraphic">
          <ac:chgData name="Giuseppe Morea" userId="a307466f-d131-4df8-ad30-ef4c78629677" providerId="ADAL" clId="{DF2C31A1-A332-4AC4-8D02-FC427808D4B2}" dt="2022-02-11T15:13:59.083" v="93" actId="478"/>
          <ac:graphicFrameMkLst>
            <pc:docMk/>
            <pc:sldMk cId="2869497567" sldId="256"/>
            <ac:graphicFrameMk id="11" creationId="{98EAF97E-3E72-4AC5-A1BD-98891B2568E2}"/>
          </ac:graphicFrameMkLst>
        </pc:graphicFrameChg>
        <pc:picChg chg="mod">
          <ac:chgData name="Giuseppe Morea" userId="a307466f-d131-4df8-ad30-ef4c78629677" providerId="ADAL" clId="{DF2C31A1-A332-4AC4-8D02-FC427808D4B2}" dt="2022-02-11T15:10:53.375" v="0" actId="14826"/>
          <ac:picMkLst>
            <pc:docMk/>
            <pc:sldMk cId="2869497567" sldId="256"/>
            <ac:picMk id="3" creationId="{73E4053D-5832-4780-BE63-D6D1EF85F376}"/>
          </ac:picMkLst>
        </pc:picChg>
        <pc:picChg chg="del">
          <ac:chgData name="Giuseppe Morea" userId="a307466f-d131-4df8-ad30-ef4c78629677" providerId="ADAL" clId="{DF2C31A1-A332-4AC4-8D02-FC427808D4B2}" dt="2022-02-11T15:11:56.625" v="52" actId="478"/>
          <ac:picMkLst>
            <pc:docMk/>
            <pc:sldMk cId="2869497567" sldId="256"/>
            <ac:picMk id="6" creationId="{FB045F75-EDD7-4633-98C5-0B4F639038D3}"/>
          </ac:picMkLst>
        </pc:picChg>
        <pc:picChg chg="del">
          <ac:chgData name="Giuseppe Morea" userId="a307466f-d131-4df8-ad30-ef4c78629677" providerId="ADAL" clId="{DF2C31A1-A332-4AC4-8D02-FC427808D4B2}" dt="2022-02-11T15:11:56.625" v="52" actId="478"/>
          <ac:picMkLst>
            <pc:docMk/>
            <pc:sldMk cId="2869497567" sldId="256"/>
            <ac:picMk id="16" creationId="{FC10A8FD-350C-49D9-9E72-E58CDEEEE9F6}"/>
          </ac:picMkLst>
        </pc:picChg>
        <pc:picChg chg="del">
          <ac:chgData name="Giuseppe Morea" userId="a307466f-d131-4df8-ad30-ef4c78629677" providerId="ADAL" clId="{DF2C31A1-A332-4AC4-8D02-FC427808D4B2}" dt="2022-02-11T15:11:56.625" v="52" actId="478"/>
          <ac:picMkLst>
            <pc:docMk/>
            <pc:sldMk cId="2869497567" sldId="256"/>
            <ac:picMk id="17" creationId="{2DB5B756-CBE7-4C3F-B6D8-C24B9AB5BE71}"/>
          </ac:picMkLst>
        </pc:picChg>
        <pc:picChg chg="del">
          <ac:chgData name="Giuseppe Morea" userId="a307466f-d131-4df8-ad30-ef4c78629677" providerId="ADAL" clId="{DF2C31A1-A332-4AC4-8D02-FC427808D4B2}" dt="2022-02-11T15:11:56.625" v="52" actId="478"/>
          <ac:picMkLst>
            <pc:docMk/>
            <pc:sldMk cId="2869497567" sldId="256"/>
            <ac:picMk id="23" creationId="{BF2524B2-CB5E-4A7C-B6A5-5416D5CA3F65}"/>
          </ac:picMkLst>
        </pc:picChg>
        <pc:picChg chg="del">
          <ac:chgData name="Giuseppe Morea" userId="a307466f-d131-4df8-ad30-ef4c78629677" providerId="ADAL" clId="{DF2C31A1-A332-4AC4-8D02-FC427808D4B2}" dt="2022-02-11T15:11:56.625" v="52" actId="478"/>
          <ac:picMkLst>
            <pc:docMk/>
            <pc:sldMk cId="2869497567" sldId="256"/>
            <ac:picMk id="25" creationId="{4ADD7D86-FB9D-4E86-8ECA-B40A2B851BF1}"/>
          </ac:picMkLst>
        </pc:picChg>
        <pc:picChg chg="del">
          <ac:chgData name="Giuseppe Morea" userId="a307466f-d131-4df8-ad30-ef4c78629677" providerId="ADAL" clId="{DF2C31A1-A332-4AC4-8D02-FC427808D4B2}" dt="2022-02-11T15:11:56.625" v="52" actId="478"/>
          <ac:picMkLst>
            <pc:docMk/>
            <pc:sldMk cId="2869497567" sldId="256"/>
            <ac:picMk id="26" creationId="{AEACF47C-EC76-4923-87AE-9783C69A3F28}"/>
          </ac:picMkLst>
        </pc:picChg>
        <pc:picChg chg="mod">
          <ac:chgData name="Giuseppe Morea" userId="a307466f-d131-4df8-ad30-ef4c78629677" providerId="ADAL" clId="{DF2C31A1-A332-4AC4-8D02-FC427808D4B2}" dt="2022-02-11T15:13:04.920" v="62" actId="14826"/>
          <ac:picMkLst>
            <pc:docMk/>
            <pc:sldMk cId="2869497567" sldId="256"/>
            <ac:picMk id="30" creationId="{8B722B75-1BB6-4692-9BD3-818F55D3BFD1}"/>
          </ac:picMkLst>
        </pc:picChg>
        <pc:picChg chg="mod">
          <ac:chgData name="Giuseppe Morea" userId="a307466f-d131-4df8-ad30-ef4c78629677" providerId="ADAL" clId="{DF2C31A1-A332-4AC4-8D02-FC427808D4B2}" dt="2022-02-11T15:13:17.163" v="69" actId="14826"/>
          <ac:picMkLst>
            <pc:docMk/>
            <pc:sldMk cId="2869497567" sldId="256"/>
            <ac:picMk id="31" creationId="{A841B5EF-BB1B-454E-96E8-8E69FED5B9A6}"/>
          </ac:picMkLst>
        </pc:picChg>
        <pc:picChg chg="mod">
          <ac:chgData name="Giuseppe Morea" userId="a307466f-d131-4df8-ad30-ef4c78629677" providerId="ADAL" clId="{DF2C31A1-A332-4AC4-8D02-FC427808D4B2}" dt="2022-02-11T15:13:23.977" v="70" actId="14826"/>
          <ac:picMkLst>
            <pc:docMk/>
            <pc:sldMk cId="2869497567" sldId="256"/>
            <ac:picMk id="32" creationId="{AF71DCE3-7D9F-4B3E-86D8-49E8498058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356705"/>
            <a:ext cx="6425724" cy="5013407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7563446"/>
            <a:ext cx="5669756" cy="3476717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6" indent="0" algn="ctr">
              <a:buNone/>
              <a:defRPr sz="1653"/>
            </a:lvl2pPr>
            <a:lvl3pPr marL="755934" indent="0" algn="ctr">
              <a:buNone/>
              <a:defRPr sz="1489"/>
            </a:lvl3pPr>
            <a:lvl4pPr marL="1133902" indent="0" algn="ctr">
              <a:buNone/>
              <a:defRPr sz="1323"/>
            </a:lvl4pPr>
            <a:lvl5pPr marL="1511870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4" indent="0" algn="ctr">
              <a:buNone/>
              <a:defRPr sz="1323"/>
            </a:lvl7pPr>
            <a:lvl8pPr marL="2645772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55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19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766679"/>
            <a:ext cx="1630055" cy="1220351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766679"/>
            <a:ext cx="4795669" cy="1220351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462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581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3590058"/>
            <a:ext cx="6520220" cy="5990087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9636813"/>
            <a:ext cx="6520220" cy="3150046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6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7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07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3833390"/>
            <a:ext cx="3212862" cy="91368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001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3" y="766681"/>
            <a:ext cx="6520220" cy="2783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3530055"/>
            <a:ext cx="3198096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5260079"/>
            <a:ext cx="3198096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3530055"/>
            <a:ext cx="3213847" cy="1730024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6" indent="0">
              <a:buNone/>
              <a:defRPr sz="1653" b="1"/>
            </a:lvl2pPr>
            <a:lvl3pPr marL="755934" indent="0">
              <a:buNone/>
              <a:defRPr sz="1489" b="1"/>
            </a:lvl3pPr>
            <a:lvl4pPr marL="1133902" indent="0">
              <a:buNone/>
              <a:defRPr sz="1323" b="1"/>
            </a:lvl4pPr>
            <a:lvl5pPr marL="1511870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4" indent="0">
              <a:buNone/>
              <a:defRPr sz="1323" b="1"/>
            </a:lvl7pPr>
            <a:lvl8pPr marL="2645772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5260079"/>
            <a:ext cx="3213847" cy="773678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2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840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073368"/>
            <a:ext cx="3827085" cy="1023348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54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1" y="960014"/>
            <a:ext cx="2438193" cy="3360050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073368"/>
            <a:ext cx="3827085" cy="1023348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966" indent="0">
              <a:buNone/>
              <a:defRPr sz="2314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70" indent="0">
              <a:buNone/>
              <a:defRPr sz="1653"/>
            </a:lvl5pPr>
            <a:lvl6pPr marL="1889836" indent="0">
              <a:buNone/>
              <a:defRPr sz="1653"/>
            </a:lvl6pPr>
            <a:lvl7pPr marL="2267804" indent="0">
              <a:buNone/>
              <a:defRPr sz="1653"/>
            </a:lvl7pPr>
            <a:lvl8pPr marL="2645772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1" y="4320066"/>
            <a:ext cx="2438193" cy="8003453"/>
          </a:xfrm>
        </p:spPr>
        <p:txBody>
          <a:bodyPr/>
          <a:lstStyle>
            <a:lvl1pPr marL="0" indent="0">
              <a:buNone/>
              <a:defRPr sz="1323"/>
            </a:lvl1pPr>
            <a:lvl2pPr marL="377966" indent="0">
              <a:buNone/>
              <a:defRPr sz="1157"/>
            </a:lvl2pPr>
            <a:lvl3pPr marL="755934" indent="0">
              <a:buNone/>
              <a:defRPr sz="991"/>
            </a:lvl3pPr>
            <a:lvl4pPr marL="1133902" indent="0">
              <a:buNone/>
              <a:defRPr sz="827"/>
            </a:lvl4pPr>
            <a:lvl5pPr marL="1511870" indent="0">
              <a:buNone/>
              <a:defRPr sz="827"/>
            </a:lvl5pPr>
            <a:lvl6pPr marL="1889836" indent="0">
              <a:buNone/>
              <a:defRPr sz="827"/>
            </a:lvl6pPr>
            <a:lvl7pPr marL="2267804" indent="0">
              <a:buNone/>
              <a:defRPr sz="827"/>
            </a:lvl7pPr>
            <a:lvl8pPr marL="2645772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992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9" y="766681"/>
            <a:ext cx="6520220" cy="278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9" y="3833390"/>
            <a:ext cx="6520220" cy="9136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4E89-A763-405D-A137-C6A02B80F5D0}" type="datetimeFigureOut">
              <a:rPr lang="it-IT" smtClean="0"/>
              <a:t>11/02/2022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4" y="13346867"/>
            <a:ext cx="2551390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1" y="13346867"/>
            <a:ext cx="1700927" cy="766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5666A-E87F-4C3F-8A22-8ECF623AAC8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27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95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6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796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1870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4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2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EF199E3-2AF5-4DE1-823D-F0A0D7EC0270}"/>
              </a:ext>
            </a:extLst>
          </p:cNvPr>
          <p:cNvSpPr txBox="1"/>
          <p:nvPr/>
        </p:nvSpPr>
        <p:spPr>
          <a:xfrm>
            <a:off x="501325" y="6355463"/>
            <a:ext cx="669379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Abbigliamento sanitario:</a:t>
            </a:r>
          </a:p>
          <a:p>
            <a:pPr algn="ctr"/>
            <a:r>
              <a:rPr lang="it-IT" sz="32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Proteggiamo il lavoro che conta</a:t>
            </a:r>
            <a:endParaRPr lang="it-IT" sz="32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0BE5DDB-FE22-4F42-AD12-0A1887EA43B2}"/>
              </a:ext>
            </a:extLst>
          </p:cNvPr>
          <p:cNvSpPr txBox="1"/>
          <p:nvPr/>
        </p:nvSpPr>
        <p:spPr>
          <a:xfrm>
            <a:off x="638917" y="7549676"/>
            <a:ext cx="64293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b="0" i="0" dirty="0">
                <a:solidFill>
                  <a:srgbClr val="3C4858"/>
                </a:solidFill>
                <a:effectLst/>
                <a:latin typeface="Arial" panose="020B0604020202020204" pitchFamily="34" charset="0"/>
              </a:rPr>
              <a:t>Nel nostro assortimento potrai trovare un'ampia scelta di camici, casacche, pantaloni, divise complete e bandane.</a:t>
            </a:r>
            <a:br>
              <a:rPr lang="it-IT" dirty="0"/>
            </a:br>
            <a:r>
              <a:rPr lang="it-IT" b="0" i="0" dirty="0">
                <a:solidFill>
                  <a:srgbClr val="3C4858"/>
                </a:solidFill>
                <a:effectLst/>
                <a:latin typeface="Arial" panose="020B0604020202020204" pitchFamily="34" charset="0"/>
              </a:rPr>
              <a:t>La qualità dei tessuti e delle finiture di questi articoli li rende adatti per ospedali, RSA, ambulatori, studi medici e dentistici, farmacie...</a:t>
            </a:r>
            <a:br>
              <a:rPr lang="it-IT" dirty="0"/>
            </a:br>
            <a:r>
              <a:rPr lang="it-IT" b="0" i="0" dirty="0">
                <a:solidFill>
                  <a:srgbClr val="3C4858"/>
                </a:solidFill>
                <a:effectLst/>
                <a:latin typeface="Arial" panose="020B0604020202020204" pitchFamily="34" charset="0"/>
              </a:rPr>
              <a:t>Personalizzabili direttamente sul sito con il vostro logo.</a:t>
            </a:r>
            <a:endParaRPr lang="it-IT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8274262C-DEC0-4792-A12A-73E20BBA8710}"/>
              </a:ext>
            </a:extLst>
          </p:cNvPr>
          <p:cNvSpPr txBox="1"/>
          <p:nvPr/>
        </p:nvSpPr>
        <p:spPr>
          <a:xfrm>
            <a:off x="487470" y="352416"/>
            <a:ext cx="1787068" cy="30521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900" b="1" spc="-25" dirty="0">
                <a:solidFill>
                  <a:srgbClr val="4545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TUO LOGO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B04CD987-121B-46CB-A56B-6BA9B72C6243}"/>
              </a:ext>
            </a:extLst>
          </p:cNvPr>
          <p:cNvSpPr txBox="1"/>
          <p:nvPr/>
        </p:nvSpPr>
        <p:spPr>
          <a:xfrm>
            <a:off x="4720724" y="460138"/>
            <a:ext cx="2593975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E4053D-5832-4780-BE63-D6D1EF85F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502" y="948510"/>
            <a:ext cx="6972777" cy="5323891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7E648C1B-D31E-45BE-8B0B-141FEFE2A4D8}"/>
              </a:ext>
            </a:extLst>
          </p:cNvPr>
          <p:cNvSpPr txBox="1"/>
          <p:nvPr/>
        </p:nvSpPr>
        <p:spPr>
          <a:xfrm>
            <a:off x="138545" y="14047797"/>
            <a:ext cx="7287491" cy="197489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it-IT" sz="1200" spc="4" dirty="0">
                <a:solidFill>
                  <a:srgbClr val="6565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tuoi contatti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8B722B75-1BB6-4692-9BD3-818F55D3B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448" y="10255027"/>
            <a:ext cx="1410834" cy="1615812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A841B5EF-BB1B-454E-96E8-8E69FED5B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5285" y="10255027"/>
            <a:ext cx="1410834" cy="1615812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AF71DCE3-7D9F-4B3E-86D8-49E8498058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1610" y="10241691"/>
            <a:ext cx="1410834" cy="1615812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4D9745A-4F96-40E2-B9EB-3EA2CBA0BC32}"/>
              </a:ext>
            </a:extLst>
          </p:cNvPr>
          <p:cNvSpPr txBox="1"/>
          <p:nvPr/>
        </p:nvSpPr>
        <p:spPr>
          <a:xfrm>
            <a:off x="540590" y="11884175"/>
            <a:ext cx="17870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Camici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F22D0A3-7C22-4AEF-BE02-47C04357AA1A}"/>
              </a:ext>
            </a:extLst>
          </p:cNvPr>
          <p:cNvSpPr txBox="1"/>
          <p:nvPr/>
        </p:nvSpPr>
        <p:spPr>
          <a:xfrm>
            <a:off x="2831428" y="11870839"/>
            <a:ext cx="17870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Divise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242A967C-8378-45FA-9FCA-C1737636AF0C}"/>
              </a:ext>
            </a:extLst>
          </p:cNvPr>
          <p:cNvSpPr txBox="1"/>
          <p:nvPr/>
        </p:nvSpPr>
        <p:spPr>
          <a:xfrm>
            <a:off x="5239157" y="11870839"/>
            <a:ext cx="1524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rgbClr val="3C48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Casacche</a:t>
            </a:r>
            <a:endParaRPr lang="it-IT" sz="2000" dirty="0">
              <a:solidFill>
                <a:srgbClr val="3C485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F49AFF2A-F6C6-49E8-A1B0-5591F5CC125E}"/>
              </a:ext>
            </a:extLst>
          </p:cNvPr>
          <p:cNvCxnSpPr/>
          <p:nvPr/>
        </p:nvCxnSpPr>
        <p:spPr>
          <a:xfrm>
            <a:off x="152400" y="13923819"/>
            <a:ext cx="7287491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D5A805C0-2FF8-46E9-94BC-E9BD7DA649AB}"/>
              </a:ext>
            </a:extLst>
          </p:cNvPr>
          <p:cNvSpPr txBox="1"/>
          <p:nvPr/>
        </p:nvSpPr>
        <p:spPr>
          <a:xfrm>
            <a:off x="1958089" y="9495177"/>
            <a:ext cx="37802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i="0" dirty="0">
                <a:solidFill>
                  <a:srgbClr val="51C5F5"/>
                </a:solidFill>
                <a:effectLst/>
                <a:latin typeface="Arial" panose="020B0604020202020204" pitchFamily="34" charset="0"/>
              </a:rPr>
              <a:t>QUALITÀ | STILE | COMFORT</a:t>
            </a:r>
            <a:endParaRPr lang="it-IT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B82F72ED-0CAE-4996-88F7-635BFB058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315" y="12271753"/>
            <a:ext cx="75596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90E6DAD-E8DC-4B75-9C05-FB2034C95A05}"/>
              </a:ext>
            </a:extLst>
          </p:cNvPr>
          <p:cNvSpPr txBox="1"/>
          <p:nvPr/>
        </p:nvSpPr>
        <p:spPr>
          <a:xfrm>
            <a:off x="254274" y="12248738"/>
            <a:ext cx="2359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In cotone, disponibile da uomo e da donna dalla 38 alla 56.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2DF962C5-4003-4BCE-8A90-21D72C2B31E4}"/>
              </a:ext>
            </a:extLst>
          </p:cNvPr>
          <p:cNvSpPr txBox="1"/>
          <p:nvPr/>
        </p:nvSpPr>
        <p:spPr>
          <a:xfrm>
            <a:off x="2584246" y="12248738"/>
            <a:ext cx="2359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Realizzati con materiali resistenti agli strappi e ai lavaggi frequenti.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4408733C-601B-46A6-B5B4-0941E619F699}"/>
              </a:ext>
            </a:extLst>
          </p:cNvPr>
          <p:cNvSpPr txBox="1"/>
          <p:nvPr/>
        </p:nvSpPr>
        <p:spPr>
          <a:xfrm>
            <a:off x="4899580" y="12248738"/>
            <a:ext cx="2359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Bianche o colorate, disegnate per lasciarvi liberi di muovervi.</a:t>
            </a:r>
          </a:p>
        </p:txBody>
      </p:sp>
    </p:spTree>
    <p:extLst>
      <p:ext uri="{BB962C8B-B14F-4D97-AF65-F5344CB8AC3E}">
        <p14:creationId xmlns:p14="http://schemas.microsoft.com/office/powerpoint/2010/main" val="28694975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</TotalTime>
  <Words>119</Words>
  <Application>Microsoft Office PowerPoint</Application>
  <PresentationFormat>Personalizzato</PresentationFormat>
  <Paragraphs>14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Gatta</dc:creator>
  <cp:lastModifiedBy>Giuseppe Morea</cp:lastModifiedBy>
  <cp:revision>3</cp:revision>
  <dcterms:created xsi:type="dcterms:W3CDTF">2022-02-09T11:24:50Z</dcterms:created>
  <dcterms:modified xsi:type="dcterms:W3CDTF">2022-02-11T15:17:03Z</dcterms:modified>
</cp:coreProperties>
</file>