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559675" cy="17279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8F6AA-FD1B-4D00-A219-F9717F40EB35}" v="9" dt="2022-02-15T14:55:36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75" d="100"/>
          <a:sy n="75" d="100"/>
        </p:scale>
        <p:origin x="1578" y="-4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9088F6AA-FD1B-4D00-A219-F9717F40EB35}"/>
    <pc:docChg chg="undo custSel modSld">
      <pc:chgData name="Giuseppe Morea" userId="a307466f-d131-4df8-ad30-ef4c78629677" providerId="ADAL" clId="{9088F6AA-FD1B-4D00-A219-F9717F40EB35}" dt="2022-02-15T14:56:51.989" v="795" actId="1076"/>
      <pc:docMkLst>
        <pc:docMk/>
      </pc:docMkLst>
      <pc:sldChg chg="addSp delSp modSp mod">
        <pc:chgData name="Giuseppe Morea" userId="a307466f-d131-4df8-ad30-ef4c78629677" providerId="ADAL" clId="{9088F6AA-FD1B-4D00-A219-F9717F40EB35}" dt="2022-02-15T14:56:51.989" v="795" actId="1076"/>
        <pc:sldMkLst>
          <pc:docMk/>
          <pc:sldMk cId="2869497567" sldId="256"/>
        </pc:sldMkLst>
        <pc:spChg chg="add del mod">
          <ac:chgData name="Giuseppe Morea" userId="a307466f-d131-4df8-ad30-ef4c78629677" providerId="ADAL" clId="{9088F6AA-FD1B-4D00-A219-F9717F40EB35}" dt="2022-02-15T14:49:00.626" v="2"/>
          <ac:spMkLst>
            <pc:docMk/>
            <pc:sldMk cId="2869497567" sldId="256"/>
            <ac:spMk id="5" creationId="{84E6C4CE-3B60-4614-9460-5D5FD5B0DF15}"/>
          </ac:spMkLst>
        </pc:spChg>
        <pc:spChg chg="mod">
          <ac:chgData name="Giuseppe Morea" userId="a307466f-d131-4df8-ad30-ef4c78629677" providerId="ADAL" clId="{9088F6AA-FD1B-4D00-A219-F9717F40EB35}" dt="2022-02-15T14:49:09.356" v="19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9088F6AA-FD1B-4D00-A219-F9717F40EB35}" dt="2022-02-15T14:50:25.305" v="234" actId="113"/>
          <ac:spMkLst>
            <pc:docMk/>
            <pc:sldMk cId="2869497567" sldId="256"/>
            <ac:spMk id="10" creationId="{00BE5DDB-FE22-4F42-AD12-0A1887EA43B2}"/>
          </ac:spMkLst>
        </pc:spChg>
        <pc:spChg chg="mod">
          <ac:chgData name="Giuseppe Morea" userId="a307466f-d131-4df8-ad30-ef4c78629677" providerId="ADAL" clId="{9088F6AA-FD1B-4D00-A219-F9717F40EB35}" dt="2022-02-15T14:52:35.325" v="289" actId="1076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9088F6AA-FD1B-4D00-A219-F9717F40EB35}" dt="2022-02-15T14:53:42.950" v="488" actId="14100"/>
          <ac:spMkLst>
            <pc:docMk/>
            <pc:sldMk cId="2869497567" sldId="256"/>
            <ac:spMk id="36" creationId="{2B1A0620-99D8-40EA-B332-1A1B0186D503}"/>
          </ac:spMkLst>
        </pc:spChg>
        <pc:spChg chg="mod">
          <ac:chgData name="Giuseppe Morea" userId="a307466f-d131-4df8-ad30-ef4c78629677" providerId="ADAL" clId="{9088F6AA-FD1B-4D00-A219-F9717F40EB35}" dt="2022-02-15T14:53:57.288" v="497" actId="20577"/>
          <ac:spMkLst>
            <pc:docMk/>
            <pc:sldMk cId="2869497567" sldId="256"/>
            <ac:spMk id="38" creationId="{5AD7FE2D-ECA4-4A0F-BAB3-0871128474B6}"/>
          </ac:spMkLst>
        </pc:spChg>
        <pc:spChg chg="mod">
          <ac:chgData name="Giuseppe Morea" userId="a307466f-d131-4df8-ad30-ef4c78629677" providerId="ADAL" clId="{9088F6AA-FD1B-4D00-A219-F9717F40EB35}" dt="2022-02-15T14:55:26.427" v="647" actId="1076"/>
          <ac:spMkLst>
            <pc:docMk/>
            <pc:sldMk cId="2869497567" sldId="256"/>
            <ac:spMk id="39" creationId="{5A8D4A2D-F3C4-4DFF-9088-F9277B9EF054}"/>
          </ac:spMkLst>
        </pc:spChg>
        <pc:spChg chg="mod">
          <ac:chgData name="Giuseppe Morea" userId="a307466f-d131-4df8-ad30-ef4c78629677" providerId="ADAL" clId="{9088F6AA-FD1B-4D00-A219-F9717F40EB35}" dt="2022-02-15T14:55:59.227" v="665" actId="1076"/>
          <ac:spMkLst>
            <pc:docMk/>
            <pc:sldMk cId="2869497567" sldId="256"/>
            <ac:spMk id="40" creationId="{487F6D14-6A39-40D8-8AE2-C90BE9BD386F}"/>
          </ac:spMkLst>
        </pc:spChg>
        <pc:spChg chg="mod">
          <ac:chgData name="Giuseppe Morea" userId="a307466f-d131-4df8-ad30-ef4c78629677" providerId="ADAL" clId="{9088F6AA-FD1B-4D00-A219-F9717F40EB35}" dt="2022-02-15T14:56:51.989" v="795" actId="1076"/>
          <ac:spMkLst>
            <pc:docMk/>
            <pc:sldMk cId="2869497567" sldId="256"/>
            <ac:spMk id="42" creationId="{DE119B17-0A44-4DDD-BBA3-0B6586DB0BD9}"/>
          </ac:spMkLst>
        </pc:spChg>
        <pc:graphicFrameChg chg="add del mod">
          <ac:chgData name="Giuseppe Morea" userId="a307466f-d131-4df8-ad30-ef4c78629677" providerId="ADAL" clId="{9088F6AA-FD1B-4D00-A219-F9717F40EB35}" dt="2022-02-15T14:49:00.626" v="2"/>
          <ac:graphicFrameMkLst>
            <pc:docMk/>
            <pc:sldMk cId="2869497567" sldId="256"/>
            <ac:graphicFrameMk id="2" creationId="{58FC9B88-8932-482D-A0EB-2353E0F13686}"/>
          </ac:graphicFrameMkLst>
        </pc:graphicFrameChg>
        <pc:graphicFrameChg chg="add del mod modGraphic">
          <ac:chgData name="Giuseppe Morea" userId="a307466f-d131-4df8-ad30-ef4c78629677" providerId="ADAL" clId="{9088F6AA-FD1B-4D00-A219-F9717F40EB35}" dt="2022-02-15T14:51:21.597" v="258" actId="478"/>
          <ac:graphicFrameMkLst>
            <pc:docMk/>
            <pc:sldMk cId="2869497567" sldId="256"/>
            <ac:graphicFrameMk id="6" creationId="{E896C069-E561-4679-B861-46A61EAA0840}"/>
          </ac:graphicFrameMkLst>
        </pc:graphicFrameChg>
        <pc:graphicFrameChg chg="add mod modGraphic">
          <ac:chgData name="Giuseppe Morea" userId="a307466f-d131-4df8-ad30-ef4c78629677" providerId="ADAL" clId="{9088F6AA-FD1B-4D00-A219-F9717F40EB35}" dt="2022-02-15T14:51:42.078" v="262" actId="1076"/>
          <ac:graphicFrameMkLst>
            <pc:docMk/>
            <pc:sldMk cId="2869497567" sldId="256"/>
            <ac:graphicFrameMk id="7" creationId="{8A65B8A2-57F5-4EE2-A84D-5D40009231A0}"/>
          </ac:graphicFrameMkLst>
        </pc:graphicFrameChg>
        <pc:picChg chg="mod">
          <ac:chgData name="Giuseppe Morea" userId="a307466f-d131-4df8-ad30-ef4c78629677" providerId="ADAL" clId="{9088F6AA-FD1B-4D00-A219-F9717F40EB35}" dt="2022-02-15T14:48:39.581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9088F6AA-FD1B-4D00-A219-F9717F40EB35}" dt="2022-02-15T14:51:48.086" v="263" actId="14826"/>
          <ac:picMkLst>
            <pc:docMk/>
            <pc:sldMk cId="2869497567" sldId="256"/>
            <ac:picMk id="4" creationId="{46398A9D-644A-4867-B29C-544D6B0A89FE}"/>
          </ac:picMkLst>
        </pc:picChg>
        <pc:picChg chg="mod">
          <ac:chgData name="Giuseppe Morea" userId="a307466f-d131-4df8-ad30-ef4c78629677" providerId="ADAL" clId="{9088F6AA-FD1B-4D00-A219-F9717F40EB35}" dt="2022-02-15T14:53:50.440" v="489" actId="14826"/>
          <ac:picMkLst>
            <pc:docMk/>
            <pc:sldMk cId="2869497567" sldId="256"/>
            <ac:picMk id="37" creationId="{B5A78CD4-5FB4-4C83-9039-7DAE2BC7585A}"/>
          </ac:picMkLst>
        </pc:picChg>
        <pc:picChg chg="mod">
          <ac:chgData name="Giuseppe Morea" userId="a307466f-d131-4df8-ad30-ef4c78629677" providerId="ADAL" clId="{9088F6AA-FD1B-4D00-A219-F9717F40EB35}" dt="2022-02-15T14:55:36.799" v="648" actId="14826"/>
          <ac:picMkLst>
            <pc:docMk/>
            <pc:sldMk cId="2869497567" sldId="256"/>
            <ac:picMk id="41" creationId="{CDC6CFC1-0DB5-4E57-B120-6B38AE133D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827991"/>
            <a:ext cx="6425724" cy="601597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9075969"/>
            <a:ext cx="5669756" cy="4171984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12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8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919997"/>
            <a:ext cx="1630055" cy="1464394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919997"/>
            <a:ext cx="4795669" cy="1464394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88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50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4307990"/>
            <a:ext cx="6520220" cy="7187973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11563964"/>
            <a:ext cx="6520220" cy="37799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1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80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20001"/>
            <a:ext cx="6520220" cy="333998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4235986"/>
            <a:ext cx="3198096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6311977"/>
            <a:ext cx="3198096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4235986"/>
            <a:ext cx="3213847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6311977"/>
            <a:ext cx="3213847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22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58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00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487995"/>
            <a:ext cx="3827085" cy="1227995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42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487995"/>
            <a:ext cx="3827085" cy="12279956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80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920001"/>
            <a:ext cx="6520220" cy="333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4599983"/>
            <a:ext cx="6520220" cy="1096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6015946"/>
            <a:ext cx="2551390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632593" y="6112016"/>
            <a:ext cx="6425779" cy="561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072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Abbigliamento da lavoro online!</a:t>
            </a:r>
            <a:endParaRPr lang="it-IT" sz="3072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873164" y="6607857"/>
            <a:ext cx="6171908" cy="115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 puoi acquistare il tuo abbigliamento da lavoro tra un </a:t>
            </a:r>
            <a:r>
              <a:rPr lang="it-IT" sz="1728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vasto assortimento</a:t>
            </a:r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direttamente nel tuo sito preferito. Scopri tutti i modelli, tutti i colori e ordina con tutta la </a:t>
            </a:r>
            <a:r>
              <a:rPr lang="it-IT" sz="1728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semplicità</a:t>
            </a:r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cui sei abituato.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619292" y="158297"/>
            <a:ext cx="1715516" cy="292991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>
              <a:spcBef>
                <a:spcPts val="96"/>
              </a:spcBef>
            </a:pPr>
            <a:r>
              <a:rPr lang="it-IT" sz="1824" b="1" spc="-24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82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683054" y="261706"/>
            <a:ext cx="2490115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6860" y="730525"/>
            <a:ext cx="6692621" cy="5110729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4063943" y="8322223"/>
            <a:ext cx="2454176" cy="387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ALTA VISIBILITÀ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284339" y="16825619"/>
            <a:ext cx="6995709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ct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297639" y="16706604"/>
            <a:ext cx="6995709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46398A9D-644A-4867-B29C-544D6B0A8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7091" y="8197672"/>
            <a:ext cx="2235434" cy="2563142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B1A0620-99D8-40EA-B332-1A1B0186D503}"/>
              </a:ext>
            </a:extLst>
          </p:cNvPr>
          <p:cNvSpPr txBox="1"/>
          <p:nvPr/>
        </p:nvSpPr>
        <p:spPr>
          <a:xfrm>
            <a:off x="3779837" y="8724219"/>
            <a:ext cx="3339643" cy="168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Abbigliamento di qualità indispensabile quando si lavora in condizioni di scarsa visibilità: all’esterno, lungo la strada, in cantiere o in caso di pioggia, nebbia e neve.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5A78CD4-5FB4-4C83-9039-7DAE2BC75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47373" y="11203282"/>
            <a:ext cx="2235434" cy="2563142"/>
          </a:xfrm>
          <a:prstGeom prst="rect">
            <a:avLst/>
          </a:prstGeom>
        </p:spPr>
      </p:pic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AD7FE2D-ECA4-4A0F-BAB3-0871128474B6}"/>
              </a:ext>
            </a:extLst>
          </p:cNvPr>
          <p:cNvSpPr txBox="1"/>
          <p:nvPr/>
        </p:nvSpPr>
        <p:spPr>
          <a:xfrm>
            <a:off x="1325662" y="11165207"/>
            <a:ext cx="1986641" cy="38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MEDICALE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5A8D4A2D-F3C4-4DFF-9088-F9277B9EF054}"/>
              </a:ext>
            </a:extLst>
          </p:cNvPr>
          <p:cNvSpPr txBox="1"/>
          <p:nvPr/>
        </p:nvSpPr>
        <p:spPr>
          <a:xfrm>
            <a:off x="674696" y="11569150"/>
            <a:ext cx="3389247" cy="1421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Abbigliamento sanitario per rispondere a specifiche esigenze: pantaloni, casacche e camici. Disponibile anche in diverse varianti di colore.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F6D14-6A39-40D8-8AE2-C90BE9BD386F}"/>
              </a:ext>
            </a:extLst>
          </p:cNvPr>
          <p:cNvSpPr txBox="1"/>
          <p:nvPr/>
        </p:nvSpPr>
        <p:spPr>
          <a:xfrm>
            <a:off x="3845482" y="14098917"/>
            <a:ext cx="3032674" cy="387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LAVORO E SAFETY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CDC6CFC1-0DB5-4E57-B120-6B38AE133D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7091" y="14076675"/>
            <a:ext cx="2235434" cy="2563142"/>
          </a:xfrm>
          <a:prstGeom prst="rect">
            <a:avLst/>
          </a:prstGeom>
        </p:spPr>
      </p:pic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E119B17-0A44-4DDD-BBA3-0B6586DB0BD9}"/>
              </a:ext>
            </a:extLst>
          </p:cNvPr>
          <p:cNvSpPr txBox="1"/>
          <p:nvPr/>
        </p:nvSpPr>
        <p:spPr>
          <a:xfrm>
            <a:off x="3639646" y="14605729"/>
            <a:ext cx="3500210" cy="115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Più di 150 modelli selezionati per voi. Qualità e confort sono le parole chiavi per distinguersi mentre si lavora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8A65B8A2-57F5-4EE2-A84D-5D4000923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668146"/>
              </p:ext>
            </p:extLst>
          </p:nvPr>
        </p:nvGraphicFramePr>
        <p:xfrm>
          <a:off x="698393" y="7700095"/>
          <a:ext cx="6521450" cy="544958"/>
        </p:xfrm>
        <a:graphic>
          <a:graphicData uri="http://schemas.openxmlformats.org/drawingml/2006/table">
            <a:tbl>
              <a:tblPr/>
              <a:tblGrid>
                <a:gridCol w="6521450">
                  <a:extLst>
                    <a:ext uri="{9D8B030D-6E8A-4147-A177-3AD203B41FA5}">
                      <a16:colId xmlns:a16="http://schemas.microsoft.com/office/drawing/2014/main" val="7891110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717273"/>
                  </a:ext>
                </a:extLst>
              </a:tr>
              <a:tr h="118003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EFB331"/>
                          </a:solidFill>
                          <a:effectLst/>
                          <a:latin typeface="Arial" panose="020B0604020202020204" pitchFamily="34" charset="0"/>
                        </a:rPr>
                        <a:t>COMODITÀ | QUALITÀ | DESIGN</a:t>
                      </a:r>
                      <a:endParaRPr lang="it-IT" b="0" dirty="0">
                        <a:solidFill>
                          <a:srgbClr val="EFB33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37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135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4</cp:revision>
  <dcterms:created xsi:type="dcterms:W3CDTF">2022-02-09T11:24:50Z</dcterms:created>
  <dcterms:modified xsi:type="dcterms:W3CDTF">2022-02-15T14:56:55Z</dcterms:modified>
</cp:coreProperties>
</file>