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440021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0AFE10-B0CB-4550-97CB-0CD14C713F9C}" v="5" dt="2022-02-11T15:21:30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36" d="100"/>
          <a:sy n="36" d="100"/>
        </p:scale>
        <p:origin x="25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Morea" userId="a307466f-d131-4df8-ad30-ef4c78629677" providerId="ADAL" clId="{CC0AFE10-B0CB-4550-97CB-0CD14C713F9C}"/>
    <pc:docChg chg="undo custSel modSld">
      <pc:chgData name="Giuseppe Morea" userId="a307466f-d131-4df8-ad30-ef4c78629677" providerId="ADAL" clId="{CC0AFE10-B0CB-4550-97CB-0CD14C713F9C}" dt="2022-02-15T14:57:24.932" v="170" actId="1038"/>
      <pc:docMkLst>
        <pc:docMk/>
      </pc:docMkLst>
      <pc:sldChg chg="addSp delSp modSp mod">
        <pc:chgData name="Giuseppe Morea" userId="a307466f-d131-4df8-ad30-ef4c78629677" providerId="ADAL" clId="{CC0AFE10-B0CB-4550-97CB-0CD14C713F9C}" dt="2022-02-15T14:57:24.932" v="170" actId="1038"/>
        <pc:sldMkLst>
          <pc:docMk/>
          <pc:sldMk cId="2869497567" sldId="256"/>
        </pc:sldMkLst>
        <pc:spChg chg="add del mod">
          <ac:chgData name="Giuseppe Morea" userId="a307466f-d131-4df8-ad30-ef4c78629677" providerId="ADAL" clId="{CC0AFE10-B0CB-4550-97CB-0CD14C713F9C}" dt="2022-02-11T15:19:21.468" v="2"/>
          <ac:spMkLst>
            <pc:docMk/>
            <pc:sldMk cId="2869497567" sldId="256"/>
            <ac:spMk id="4" creationId="{5EC65747-641E-4942-AF1B-31B87C2377C3}"/>
          </ac:spMkLst>
        </pc:spChg>
        <pc:spChg chg="mod">
          <ac:chgData name="Giuseppe Morea" userId="a307466f-d131-4df8-ad30-ef4c78629677" providerId="ADAL" clId="{CC0AFE10-B0CB-4550-97CB-0CD14C713F9C}" dt="2022-02-11T15:19:35.579" v="43" actId="20577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CC0AFE10-B0CB-4550-97CB-0CD14C713F9C}" dt="2022-02-11T15:20:11.783" v="151" actId="20577"/>
          <ac:spMkLst>
            <pc:docMk/>
            <pc:sldMk cId="2869497567" sldId="256"/>
            <ac:spMk id="10" creationId="{00BE5DDB-FE22-4F42-AD12-0A1887EA43B2}"/>
          </ac:spMkLst>
        </pc:spChg>
        <pc:spChg chg="del mod">
          <ac:chgData name="Giuseppe Morea" userId="a307466f-d131-4df8-ad30-ef4c78629677" providerId="ADAL" clId="{CC0AFE10-B0CB-4550-97CB-0CD14C713F9C}" dt="2022-02-11T15:21:18.857" v="161" actId="478"/>
          <ac:spMkLst>
            <pc:docMk/>
            <pc:sldMk cId="2869497567" sldId="256"/>
            <ac:spMk id="19" creationId="{C20BE9BA-537C-4F01-B6CD-D23FABBBF327}"/>
          </ac:spMkLst>
        </pc:spChg>
        <pc:spChg chg="del mod">
          <ac:chgData name="Giuseppe Morea" userId="a307466f-d131-4df8-ad30-ef4c78629677" providerId="ADAL" clId="{CC0AFE10-B0CB-4550-97CB-0CD14C713F9C}" dt="2022-02-11T15:21:18.857" v="161" actId="478"/>
          <ac:spMkLst>
            <pc:docMk/>
            <pc:sldMk cId="2869497567" sldId="256"/>
            <ac:spMk id="20" creationId="{E663C8D0-610C-4416-BD8A-D9CA2630DA67}"/>
          </ac:spMkLst>
        </pc:spChg>
        <pc:spChg chg="del mod">
          <ac:chgData name="Giuseppe Morea" userId="a307466f-d131-4df8-ad30-ef4c78629677" providerId="ADAL" clId="{CC0AFE10-B0CB-4550-97CB-0CD14C713F9C}" dt="2022-02-11T15:21:18.857" v="161" actId="478"/>
          <ac:spMkLst>
            <pc:docMk/>
            <pc:sldMk cId="2869497567" sldId="256"/>
            <ac:spMk id="21" creationId="{C08282E3-2EDB-4FCA-A668-3963DAD80CC6}"/>
          </ac:spMkLst>
        </pc:spChg>
        <pc:spChg chg="del mod">
          <ac:chgData name="Giuseppe Morea" userId="a307466f-d131-4df8-ad30-ef4c78629677" providerId="ADAL" clId="{CC0AFE10-B0CB-4550-97CB-0CD14C713F9C}" dt="2022-02-11T15:21:18.857" v="161" actId="478"/>
          <ac:spMkLst>
            <pc:docMk/>
            <pc:sldMk cId="2869497567" sldId="256"/>
            <ac:spMk id="27" creationId="{E8F6A5FF-89B3-4E62-B6BF-0C023890030F}"/>
          </ac:spMkLst>
        </pc:spChg>
        <pc:spChg chg="del mod">
          <ac:chgData name="Giuseppe Morea" userId="a307466f-d131-4df8-ad30-ef4c78629677" providerId="ADAL" clId="{CC0AFE10-B0CB-4550-97CB-0CD14C713F9C}" dt="2022-02-11T15:21:18.857" v="161" actId="478"/>
          <ac:spMkLst>
            <pc:docMk/>
            <pc:sldMk cId="2869497567" sldId="256"/>
            <ac:spMk id="28" creationId="{44821EEB-0191-4656-9E3A-BD1EB6E98BA1}"/>
          </ac:spMkLst>
        </pc:spChg>
        <pc:spChg chg="del mod">
          <ac:chgData name="Giuseppe Morea" userId="a307466f-d131-4df8-ad30-ef4c78629677" providerId="ADAL" clId="{CC0AFE10-B0CB-4550-97CB-0CD14C713F9C}" dt="2022-02-11T15:21:18.857" v="161" actId="478"/>
          <ac:spMkLst>
            <pc:docMk/>
            <pc:sldMk cId="2869497567" sldId="256"/>
            <ac:spMk id="29" creationId="{52FDB4EF-7594-4DC0-8ABD-93FD9AA6B25A}"/>
          </ac:spMkLst>
        </pc:spChg>
        <pc:spChg chg="del">
          <ac:chgData name="Giuseppe Morea" userId="a307466f-d131-4df8-ad30-ef4c78629677" providerId="ADAL" clId="{CC0AFE10-B0CB-4550-97CB-0CD14C713F9C}" dt="2022-02-11T15:20:24.594" v="152" actId="478"/>
          <ac:spMkLst>
            <pc:docMk/>
            <pc:sldMk cId="2869497567" sldId="256"/>
            <ac:spMk id="33" creationId="{C4D9745A-4F96-40E2-B9EB-3EA2CBA0BC32}"/>
          </ac:spMkLst>
        </pc:spChg>
        <pc:spChg chg="del">
          <ac:chgData name="Giuseppe Morea" userId="a307466f-d131-4df8-ad30-ef4c78629677" providerId="ADAL" clId="{CC0AFE10-B0CB-4550-97CB-0CD14C713F9C}" dt="2022-02-11T15:20:24.594" v="152" actId="478"/>
          <ac:spMkLst>
            <pc:docMk/>
            <pc:sldMk cId="2869497567" sldId="256"/>
            <ac:spMk id="34" creationId="{AF22D0A3-7C22-4AEF-BE02-47C04357AA1A}"/>
          </ac:spMkLst>
        </pc:spChg>
        <pc:spChg chg="del">
          <ac:chgData name="Giuseppe Morea" userId="a307466f-d131-4df8-ad30-ef4c78629677" providerId="ADAL" clId="{CC0AFE10-B0CB-4550-97CB-0CD14C713F9C}" dt="2022-02-11T15:20:24.594" v="152" actId="478"/>
          <ac:spMkLst>
            <pc:docMk/>
            <pc:sldMk cId="2869497567" sldId="256"/>
            <ac:spMk id="35" creationId="{242A967C-8378-45FA-9FCA-C1737636AF0C}"/>
          </ac:spMkLst>
        </pc:spChg>
        <pc:spChg chg="add mod">
          <ac:chgData name="Giuseppe Morea" userId="a307466f-d131-4df8-ad30-ef4c78629677" providerId="ADAL" clId="{CC0AFE10-B0CB-4550-97CB-0CD14C713F9C}" dt="2022-02-11T15:21:48.768" v="168" actId="1076"/>
          <ac:spMkLst>
            <pc:docMk/>
            <pc:sldMk cId="2869497567" sldId="256"/>
            <ac:spMk id="36" creationId="{D5BAA23E-B912-47E5-BAC7-7DB02519CEEA}"/>
          </ac:spMkLst>
        </pc:spChg>
        <pc:graphicFrameChg chg="add del mod">
          <ac:chgData name="Giuseppe Morea" userId="a307466f-d131-4df8-ad30-ef4c78629677" providerId="ADAL" clId="{CC0AFE10-B0CB-4550-97CB-0CD14C713F9C}" dt="2022-02-11T15:19:21.468" v="2"/>
          <ac:graphicFrameMkLst>
            <pc:docMk/>
            <pc:sldMk cId="2869497567" sldId="256"/>
            <ac:graphicFrameMk id="2" creationId="{8B471E4D-EE94-4558-B77F-77721016F65D}"/>
          </ac:graphicFrameMkLst>
        </pc:graphicFrameChg>
        <pc:graphicFrameChg chg="add mod modGraphic">
          <ac:chgData name="Giuseppe Morea" userId="a307466f-d131-4df8-ad30-ef4c78629677" providerId="ADAL" clId="{CC0AFE10-B0CB-4550-97CB-0CD14C713F9C}" dt="2022-02-11T15:21:02.003" v="160" actId="1076"/>
          <ac:graphicFrameMkLst>
            <pc:docMk/>
            <pc:sldMk cId="2869497567" sldId="256"/>
            <ac:graphicFrameMk id="5" creationId="{F1E98648-E5B8-446D-A15B-8854AA915ABA}"/>
          </ac:graphicFrameMkLst>
        </pc:graphicFrameChg>
        <pc:picChg chg="mod">
          <ac:chgData name="Giuseppe Morea" userId="a307466f-d131-4df8-ad30-ef4c78629677" providerId="ADAL" clId="{CC0AFE10-B0CB-4550-97CB-0CD14C713F9C}" dt="2022-02-11T15:19:14.171" v="0" actId="14826"/>
          <ac:picMkLst>
            <pc:docMk/>
            <pc:sldMk cId="2869497567" sldId="256"/>
            <ac:picMk id="3" creationId="{73E4053D-5832-4780-BE63-D6D1EF85F376}"/>
          </ac:picMkLst>
        </pc:picChg>
        <pc:picChg chg="del mod">
          <ac:chgData name="Giuseppe Morea" userId="a307466f-d131-4df8-ad30-ef4c78629677" providerId="ADAL" clId="{CC0AFE10-B0CB-4550-97CB-0CD14C713F9C}" dt="2022-02-11T15:21:22.921" v="162" actId="478"/>
          <ac:picMkLst>
            <pc:docMk/>
            <pc:sldMk cId="2869497567" sldId="256"/>
            <ac:picMk id="6" creationId="{FB045F75-EDD7-4633-98C5-0B4F639038D3}"/>
          </ac:picMkLst>
        </pc:picChg>
        <pc:picChg chg="add mod">
          <ac:chgData name="Giuseppe Morea" userId="a307466f-d131-4df8-ad30-ef4c78629677" providerId="ADAL" clId="{CC0AFE10-B0CB-4550-97CB-0CD14C713F9C}" dt="2022-02-15T14:57:24.932" v="170" actId="1038"/>
          <ac:picMkLst>
            <pc:docMk/>
            <pc:sldMk cId="2869497567" sldId="256"/>
            <ac:picMk id="11" creationId="{45B84B22-837B-4EF5-B3F7-47232F5E7973}"/>
          </ac:picMkLst>
        </pc:picChg>
        <pc:picChg chg="del mod">
          <ac:chgData name="Giuseppe Morea" userId="a307466f-d131-4df8-ad30-ef4c78629677" providerId="ADAL" clId="{CC0AFE10-B0CB-4550-97CB-0CD14C713F9C}" dt="2022-02-11T15:21:22.921" v="162" actId="478"/>
          <ac:picMkLst>
            <pc:docMk/>
            <pc:sldMk cId="2869497567" sldId="256"/>
            <ac:picMk id="16" creationId="{FC10A8FD-350C-49D9-9E72-E58CDEEEE9F6}"/>
          </ac:picMkLst>
        </pc:picChg>
        <pc:picChg chg="del mod">
          <ac:chgData name="Giuseppe Morea" userId="a307466f-d131-4df8-ad30-ef4c78629677" providerId="ADAL" clId="{CC0AFE10-B0CB-4550-97CB-0CD14C713F9C}" dt="2022-02-11T15:21:22.921" v="162" actId="478"/>
          <ac:picMkLst>
            <pc:docMk/>
            <pc:sldMk cId="2869497567" sldId="256"/>
            <ac:picMk id="17" creationId="{2DB5B756-CBE7-4C3F-B6D8-C24B9AB5BE71}"/>
          </ac:picMkLst>
        </pc:picChg>
        <pc:picChg chg="del mod">
          <ac:chgData name="Giuseppe Morea" userId="a307466f-d131-4df8-ad30-ef4c78629677" providerId="ADAL" clId="{CC0AFE10-B0CB-4550-97CB-0CD14C713F9C}" dt="2022-02-11T15:21:18.857" v="161" actId="478"/>
          <ac:picMkLst>
            <pc:docMk/>
            <pc:sldMk cId="2869497567" sldId="256"/>
            <ac:picMk id="23" creationId="{BF2524B2-CB5E-4A7C-B6A5-5416D5CA3F65}"/>
          </ac:picMkLst>
        </pc:picChg>
        <pc:picChg chg="del mod">
          <ac:chgData name="Giuseppe Morea" userId="a307466f-d131-4df8-ad30-ef4c78629677" providerId="ADAL" clId="{CC0AFE10-B0CB-4550-97CB-0CD14C713F9C}" dt="2022-02-11T15:21:18.857" v="161" actId="478"/>
          <ac:picMkLst>
            <pc:docMk/>
            <pc:sldMk cId="2869497567" sldId="256"/>
            <ac:picMk id="25" creationId="{4ADD7D86-FB9D-4E86-8ECA-B40A2B851BF1}"/>
          </ac:picMkLst>
        </pc:picChg>
        <pc:picChg chg="del mod">
          <ac:chgData name="Giuseppe Morea" userId="a307466f-d131-4df8-ad30-ef4c78629677" providerId="ADAL" clId="{CC0AFE10-B0CB-4550-97CB-0CD14C713F9C}" dt="2022-02-11T15:21:18.857" v="161" actId="478"/>
          <ac:picMkLst>
            <pc:docMk/>
            <pc:sldMk cId="2869497567" sldId="256"/>
            <ac:picMk id="26" creationId="{AEACF47C-EC76-4923-87AE-9783C69A3F28}"/>
          </ac:picMkLst>
        </pc:picChg>
        <pc:picChg chg="del">
          <ac:chgData name="Giuseppe Morea" userId="a307466f-d131-4df8-ad30-ef4c78629677" providerId="ADAL" clId="{CC0AFE10-B0CB-4550-97CB-0CD14C713F9C}" dt="2022-02-11T15:20:24.594" v="152" actId="478"/>
          <ac:picMkLst>
            <pc:docMk/>
            <pc:sldMk cId="2869497567" sldId="256"/>
            <ac:picMk id="30" creationId="{8B722B75-1BB6-4692-9BD3-818F55D3BFD1}"/>
          </ac:picMkLst>
        </pc:picChg>
        <pc:picChg chg="del">
          <ac:chgData name="Giuseppe Morea" userId="a307466f-d131-4df8-ad30-ef4c78629677" providerId="ADAL" clId="{CC0AFE10-B0CB-4550-97CB-0CD14C713F9C}" dt="2022-02-11T15:20:24.594" v="152" actId="478"/>
          <ac:picMkLst>
            <pc:docMk/>
            <pc:sldMk cId="2869497567" sldId="256"/>
            <ac:picMk id="31" creationId="{A841B5EF-BB1B-454E-96E8-8E69FED5B9A6}"/>
          </ac:picMkLst>
        </pc:picChg>
        <pc:picChg chg="del">
          <ac:chgData name="Giuseppe Morea" userId="a307466f-d131-4df8-ad30-ef4c78629677" providerId="ADAL" clId="{CC0AFE10-B0CB-4550-97CB-0CD14C713F9C}" dt="2022-02-11T15:20:24.594" v="152" actId="478"/>
          <ac:picMkLst>
            <pc:docMk/>
            <pc:sldMk cId="2869497567" sldId="256"/>
            <ac:picMk id="32" creationId="{AF71DCE3-7D9F-4B3E-86D8-49E8498058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356705"/>
            <a:ext cx="6425724" cy="501340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7563446"/>
            <a:ext cx="5669756" cy="34767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6" indent="0" algn="ctr">
              <a:buNone/>
              <a:defRPr sz="1653"/>
            </a:lvl2pPr>
            <a:lvl3pPr marL="755934" indent="0" algn="ctr">
              <a:buNone/>
              <a:defRPr sz="1489"/>
            </a:lvl3pPr>
            <a:lvl4pPr marL="1133902" indent="0" algn="ctr">
              <a:buNone/>
              <a:defRPr sz="1323"/>
            </a:lvl4pPr>
            <a:lvl5pPr marL="1511870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4" indent="0" algn="ctr">
              <a:buNone/>
              <a:defRPr sz="1323"/>
            </a:lvl7pPr>
            <a:lvl8pPr marL="2645772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5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1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766679"/>
            <a:ext cx="1630055" cy="1220351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766679"/>
            <a:ext cx="4795669" cy="1220351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62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81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3590058"/>
            <a:ext cx="6520220" cy="5990087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9636813"/>
            <a:ext cx="6520220" cy="315004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6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07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00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766681"/>
            <a:ext cx="6520220" cy="2783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3530055"/>
            <a:ext cx="3198096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5260079"/>
            <a:ext cx="3198096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3530055"/>
            <a:ext cx="3213847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5260079"/>
            <a:ext cx="3213847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40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073368"/>
            <a:ext cx="3827085" cy="10233485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54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073368"/>
            <a:ext cx="3827085" cy="10233485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966" indent="0">
              <a:buNone/>
              <a:defRPr sz="2314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70" indent="0">
              <a:buNone/>
              <a:defRPr sz="1653"/>
            </a:lvl5pPr>
            <a:lvl6pPr marL="1889836" indent="0">
              <a:buNone/>
              <a:defRPr sz="1653"/>
            </a:lvl6pPr>
            <a:lvl7pPr marL="2267804" indent="0">
              <a:buNone/>
              <a:defRPr sz="1653"/>
            </a:lvl7pPr>
            <a:lvl8pPr marL="2645772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99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766681"/>
            <a:ext cx="6520220" cy="278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3833390"/>
            <a:ext cx="652022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13346867"/>
            <a:ext cx="255139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7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95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6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796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187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501325" y="6355463"/>
            <a:ext cx="66937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Bandiere e banner in pochi click!</a:t>
            </a:r>
            <a:endParaRPr lang="it-IT" sz="32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751929" y="6871986"/>
            <a:ext cx="64293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Realizzala tua bandiera </a:t>
            </a:r>
            <a:r>
              <a:rPr lang="it-IT" dirty="0" err="1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Fullcustom</a:t>
            </a:r>
            <a:r>
              <a:rPr lang="it-IT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direttamente sul sito e ricevila già stampata. Pensiamo a tutti no!</a:t>
            </a: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487470" y="352416"/>
            <a:ext cx="1787068" cy="30521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900" b="1" spc="-25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720724" y="460138"/>
            <a:ext cx="2593975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502" y="948510"/>
            <a:ext cx="6972777" cy="5323891"/>
          </a:xfrm>
          <a:prstGeom prst="rect">
            <a:avLst/>
          </a:prstGeom>
        </p:spPr>
      </p:pic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138545" y="14047797"/>
            <a:ext cx="7287491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152400" y="13923819"/>
            <a:ext cx="7287491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1E98648-E5B8-446D-A15B-8854AA915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295500"/>
              </p:ext>
            </p:extLst>
          </p:nvPr>
        </p:nvGraphicFramePr>
        <p:xfrm>
          <a:off x="1228845" y="7563647"/>
          <a:ext cx="5238750" cy="545338"/>
        </p:xfrm>
        <a:graphic>
          <a:graphicData uri="http://schemas.openxmlformats.org/drawingml/2006/table">
            <a:tbl>
              <a:tblPr/>
              <a:tblGrid>
                <a:gridCol w="5238750">
                  <a:extLst>
                    <a:ext uri="{9D8B030D-6E8A-4147-A177-3AD203B41FA5}">
                      <a16:colId xmlns:a16="http://schemas.microsoft.com/office/drawing/2014/main" val="31432899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435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rgbClr val="3CDCEF"/>
                          </a:solidFill>
                          <a:effectLst/>
                          <a:latin typeface="Arial" panose="020B0604020202020204" pitchFamily="34" charset="0"/>
                        </a:rPr>
                        <a:t>ZERO IMPIANTI | DA 2 PZ</a:t>
                      </a:r>
                      <a:endParaRPr lang="it-IT" b="0" dirty="0">
                        <a:solidFill>
                          <a:srgbClr val="3CDCE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67246"/>
                  </a:ext>
                </a:extLst>
              </a:tr>
            </a:tbl>
          </a:graphicData>
        </a:graphic>
      </p:graphicFrame>
      <p:pic>
        <p:nvPicPr>
          <p:cNvPr id="11" name="Immagine 10" descr="Immagine che contiene testo&#10;&#10;Descrizione generata automaticamente">
            <a:extLst>
              <a:ext uri="{FF2B5EF4-FFF2-40B4-BE49-F238E27FC236}">
                <a16:creationId xmlns:a16="http://schemas.microsoft.com/office/drawing/2014/main" id="{45B84B22-837B-4EF5-B3F7-47232F5E79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" y="8930427"/>
            <a:ext cx="3638550" cy="4171950"/>
          </a:xfrm>
          <a:prstGeom prst="rect">
            <a:avLst/>
          </a:prstGeom>
        </p:spPr>
      </p:pic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D5BAA23E-B912-47E5-BAC7-7DB02519CEEA}"/>
              </a:ext>
            </a:extLst>
          </p:cNvPr>
          <p:cNvSpPr txBox="1"/>
          <p:nvPr/>
        </p:nvSpPr>
        <p:spPr>
          <a:xfrm>
            <a:off x="3536077" y="9222989"/>
            <a:ext cx="377862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</a:t>
            </a:r>
          </a:p>
          <a:p>
            <a:pPr algn="l"/>
            <a:r>
              <a:rPr lang="it-IT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FACILE!</a:t>
            </a:r>
            <a:endParaRPr lang="it-IT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it-IT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ORDINA IN 4 PASSI</a:t>
            </a:r>
            <a:endParaRPr lang="it-IT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it-IT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scegli la forma</a:t>
            </a:r>
          </a:p>
          <a:p>
            <a:pPr algn="l">
              <a:buFont typeface="+mj-lt"/>
              <a:buAutoNum type="arabicPeriod"/>
            </a:pPr>
            <a:r>
              <a:rPr lang="it-IT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definisci la quantità</a:t>
            </a:r>
          </a:p>
          <a:p>
            <a:pPr algn="l">
              <a:buFont typeface="+mj-lt"/>
              <a:buAutoNum type="arabicPeriod"/>
            </a:pPr>
            <a:r>
              <a:rPr lang="it-IT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personalizza</a:t>
            </a:r>
          </a:p>
          <a:p>
            <a:pPr algn="l">
              <a:buFont typeface="+mj-lt"/>
              <a:buAutoNum type="arabicPeriod"/>
            </a:pPr>
            <a:r>
              <a:rPr lang="it-IT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conferma il carrello</a:t>
            </a:r>
          </a:p>
        </p:txBody>
      </p:sp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56</Words>
  <Application>Microsoft Office PowerPoint</Application>
  <PresentationFormat>Personalizzato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Giuseppe Morea</cp:lastModifiedBy>
  <cp:revision>3</cp:revision>
  <dcterms:created xsi:type="dcterms:W3CDTF">2022-02-09T11:24:50Z</dcterms:created>
  <dcterms:modified xsi:type="dcterms:W3CDTF">2022-02-15T14:57:27Z</dcterms:modified>
</cp:coreProperties>
</file>